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 id="2147483661" r:id="rId2"/>
  </p:sldMasterIdLst>
  <p:notesMasterIdLst>
    <p:notesMasterId r:id="rId13"/>
  </p:notesMasterIdLst>
  <p:sldIdLst>
    <p:sldId id="256" r:id="rId3"/>
    <p:sldId id="257" r:id="rId4"/>
    <p:sldId id="258" r:id="rId5"/>
    <p:sldId id="259" r:id="rId6"/>
    <p:sldId id="260" r:id="rId7"/>
    <p:sldId id="261" r:id="rId8"/>
    <p:sldId id="262" r:id="rId9"/>
    <p:sldId id="263" r:id="rId10"/>
    <p:sldId id="264" r:id="rId11"/>
    <p:sldId id="265" r:id="rId1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tylerloopcovehomeownersassociation.com"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mailto:tlchomerowners@gmail.com"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dirty="0"/>
              <a:t>Good evening, neighbors, and welcome to our community meeting. On behalf of the HOA Board, thank you for taking the time to be here and for your continued commitment to making our neighborhood a welcoming, safe, and thriving place to live. Tonight, we will share important updates, discuss matters that affect our community, and provide an opportunity for constructive questions and feedback. I encourage everyone to participate respectfully and with the shared goal of strengthening our community. Thank you again for joining us—let’s get started.</a:t>
            </a:r>
          </a:p>
          <a:p>
            <a:pPr marL="0" indent="0">
              <a:buNone/>
            </a:pPr>
            <a:r>
              <a:rPr lang="en-US" dirty="0"/>
              <a:t> </a:t>
            </a:r>
            <a:endParaRPr dirty="0"/>
          </a:p>
        </p:txBody>
      </p:sp>
      <p:sp>
        <p:nvSpPr>
          <p:cNvPr id="100" name="Google Shape;100;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fbcc5af549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dirty="0"/>
              <a:t>To help tonight’s meeting run smoothly and ensure everyone has an opportunity to be heard, please allow each presenter and speaker to finish without interruption. Hold questions and comments until the designated discussion period and wait to be recognized by the chair before speaking. Please keep remarks brief, focused on the agenda item under discussion, and respectful of differing viewpoints; personal remarks, side conversations, and disruptive behavior will not be permitted. Silence mobile devices, step outside if you need to take a call, and avoid speaking over others. If a topic requires more time than the agenda allows, the Board may schedule a follow-up discussion or ask that the concern be submitted in writing. Our goal is to maintain a courteous, productive environment where all residents feel comfortable participating.</a:t>
            </a:r>
          </a:p>
          <a:p>
            <a:pPr marL="0" lvl="0" indent="0" algn="l">
              <a:spcBef>
                <a:spcPts val="0"/>
              </a:spcBef>
              <a:spcAft>
                <a:spcPts val="0"/>
              </a:spcAft>
              <a:buNone/>
            </a:pPr>
            <a:endParaRPr dirty="0"/>
          </a:p>
        </p:txBody>
      </p:sp>
      <p:sp>
        <p:nvSpPr>
          <p:cNvPr id="110" name="Google Shape;110;g3fbcc5af549_0_3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dirty="0"/>
              <a:t>I would now like to introduce the members of your HOA Board. Each Board position is entirely voluntary, and every member gives their time and effort because they care deeply about our neighborhood. We are homeowners just like you—we live here, share the same concerns, and are invested in the safety, appearance, financial stability, and overall well-being of our community. While we may not always agree on every issue, our shared purpose is to listen, make thoughtful decisions, and work together in the best interests of all residents. We appreciate your understanding, participation, and partnership as we continue working to make our community the best it can be. </a:t>
            </a:r>
          </a:p>
          <a:p>
            <a:pPr marL="0" lvl="0" indent="0" algn="l">
              <a:spcBef>
                <a:spcPts val="0"/>
              </a:spcBef>
              <a:spcAft>
                <a:spcPts val="0"/>
              </a:spcAft>
              <a:buNone/>
            </a:pPr>
            <a:endParaRPr dirty="0"/>
          </a:p>
        </p:txBody>
      </p:sp>
      <p:sp>
        <p:nvSpPr>
          <p:cNvPr id="126" name="Google Shape;126;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dirty="0"/>
              <a:t>As your HOA board, we are committed to rebuilding trust. We are taking immediate action to get our association back on track by:</a:t>
            </a:r>
          </a:p>
          <a:p>
            <a:pPr>
              <a:buNone/>
            </a:pPr>
            <a:r>
              <a:rPr lang="en-US" dirty="0"/>
              <a:t> </a:t>
            </a:r>
          </a:p>
          <a:p>
            <a:pPr>
              <a:buNone/>
            </a:pPr>
            <a:r>
              <a:rPr lang="en-US" b="1" dirty="0"/>
              <a:t>Clear Guidelines, Regular Updates, and Conflict Mediation:</a:t>
            </a:r>
            <a:r>
              <a:rPr lang="en-US" dirty="0"/>
              <a:t> A strong HOA community depends on clear expectations, open communication, and a fair process for resolving concerns. The Board will work to ensure that community rules, responsibilities, and procedures are written in plain language, applied consistently, and made readily available to every homeowner. We will also provide regular updates about Board decisions, finances, maintenance projects, upcoming meetings, and other matters that affect the neighborhood, so residents remain informed and have meaningful opportunities to participate. When disagreements arise between neighbors or involving the Association, the Board will encourage respectful, solution-focused communication and, when appropriate, offer a neutral mediation process. Each concern will be heard fairly, handled privately when necessary, and reviewed in accordance with the governing documents, with the goal of finding practical resolutions that protect property values, preserve neighborly relationships, and support the well-being of the entire community. The Board is working hard to grow the community and wants to be a vital part of bringing the community together by:      </a:t>
            </a:r>
            <a:r>
              <a:rPr lang="en-US" b="1" dirty="0"/>
              <a:t>Assessing the Finances:</a:t>
            </a:r>
            <a:r>
              <a:rPr lang="en-US" dirty="0"/>
              <a:t> Conducting a comprehensive audit of HOA accounts and dues.  </a:t>
            </a:r>
            <a:r>
              <a:rPr lang="en-US" b="1" dirty="0"/>
              <a:t>Restoring Maintenance:</a:t>
            </a:r>
            <a:r>
              <a:rPr lang="en-US" dirty="0"/>
              <a:t> Prioritizing necessary repairs and regular upkeep of our community park.</a:t>
            </a:r>
            <a:r>
              <a:rPr lang="en-US" b="1" dirty="0"/>
              <a:t> Reopening Communication:</a:t>
            </a:r>
            <a:r>
              <a:rPr lang="en-US" dirty="0"/>
              <a:t> Establishing clear, reliable ways for you to contact us with questions or concerns and lastly, </a:t>
            </a:r>
            <a:r>
              <a:rPr lang="en-US" b="1" dirty="0"/>
              <a:t>Commitment to Fairness and Transparency:</a:t>
            </a:r>
            <a:r>
              <a:rPr lang="en-US" dirty="0"/>
              <a:t> We want to ensure that our community operates fairly, transparently, and in a way that benefits everyone. We deeply appreciate your patience and grace as we work to rectify past inactivity and improve our neighborhood</a:t>
            </a:r>
          </a:p>
          <a:p>
            <a:pPr>
              <a:buNone/>
            </a:pPr>
            <a:r>
              <a:rPr lang="en-US" dirty="0"/>
              <a:t> </a:t>
            </a:r>
          </a:p>
          <a:p>
            <a:pPr>
              <a:buNone/>
            </a:pPr>
            <a:r>
              <a:rPr lang="en-US" dirty="0"/>
              <a:t> </a:t>
            </a:r>
          </a:p>
          <a:p>
            <a:pPr marL="0" lvl="0" indent="0" algn="l">
              <a:spcBef>
                <a:spcPts val="0"/>
              </a:spcBef>
              <a:spcAft>
                <a:spcPts val="0"/>
              </a:spcAft>
              <a:buNone/>
            </a:pPr>
            <a:endParaRPr dirty="0"/>
          </a:p>
        </p:txBody>
      </p:sp>
      <p:sp>
        <p:nvSpPr>
          <p:cNvPr id="136" name="Google Shape;136;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dirty="0"/>
              <a:t>Thank you to everyone who has paid the annual HOA dues. We understand that the request came on short notice. As the Board reconnects with the community and gets organized, these payments will help us move forward with neighborhood priorities.</a:t>
            </a:r>
            <a:br>
              <a:rPr lang="en-US" dirty="0"/>
            </a:br>
            <a:r>
              <a:rPr lang="en-US" dirty="0"/>
              <a:t> </a:t>
            </a:r>
            <a:br>
              <a:rPr lang="en-US" dirty="0"/>
            </a:br>
            <a:r>
              <a:rPr lang="en-US" dirty="0"/>
              <a:t>So far, the HOA has received more than </a:t>
            </a:r>
            <a:r>
              <a:rPr lang="en-US" b="1" dirty="0"/>
              <a:t>$18,000</a:t>
            </a:r>
            <a:r>
              <a:rPr lang="en-US" dirty="0"/>
              <a:t>, and additional payments are still coming in. The power bill has been paid, including the cost of the community lights, and we should see a difference shortly.</a:t>
            </a:r>
            <a:br>
              <a:rPr lang="en-US" dirty="0"/>
            </a:br>
            <a:r>
              <a:rPr lang="en-US" dirty="0"/>
              <a:t> </a:t>
            </a:r>
            <a:br>
              <a:rPr lang="en-US" dirty="0"/>
            </a:br>
            <a:r>
              <a:rPr lang="en-US" dirty="0"/>
              <a:t>The HOA is responsible for paying several shared community expenses. These include electricity for neighborhood lighting and the common area, Birmingham Water, upkeep of the common area, and Center Point Fire services related to the community fire hydrant.</a:t>
            </a:r>
            <a:br>
              <a:rPr lang="en-US" dirty="0"/>
            </a:br>
            <a:r>
              <a:rPr lang="en-US" dirty="0"/>
              <a:t> </a:t>
            </a:r>
            <a:br>
              <a:rPr lang="en-US" dirty="0"/>
            </a:br>
            <a:r>
              <a:rPr lang="en-US" dirty="0"/>
              <a:t>As the current Board reviewed the HOA’s finances, we identified an oversight from the prior Board. Although we cannot go backward and change what has already occurred, we can learn from it and move forward responsibly. Our commitment is to keep the community informed about how HOA funds are collected, spent, and managed so homeowners will always know where their money is going.</a:t>
            </a:r>
          </a:p>
          <a:p>
            <a:pPr>
              <a:buNone/>
            </a:pPr>
            <a:r>
              <a:rPr lang="en-US" dirty="0"/>
              <a:t>Beginning next year, annual HOA fees will increase to </a:t>
            </a:r>
            <a:r>
              <a:rPr lang="en-US" b="1" dirty="0"/>
              <a:t>$300</a:t>
            </a:r>
            <a:r>
              <a:rPr lang="en-US" dirty="0"/>
              <a:t>. This adjustment is necessary to cover rising costs, restore and maintain community lighting, care for common areas, complete needed repairs, support reliable communication tools and administrative services, and build an appropriate reserve for future maintenance and unexpected expenses. Adequate funding will allow the Association to address problems promptly, improve safety, protect property values, and provide consistent services without relying on emergency assessments. The Board remains committed to using these funds responsibly and providing homeowners with regular, transparent financial updates.</a:t>
            </a:r>
          </a:p>
          <a:p>
            <a:pPr>
              <a:buNone/>
            </a:pPr>
            <a:br>
              <a:rPr lang="en-US" dirty="0"/>
            </a:br>
            <a:r>
              <a:rPr lang="en-US" dirty="0"/>
              <a:t>This Board is starting fresh and plans to manage the HOA’s finances differently. Each month, homeowners will receive a simple financial update showing:</a:t>
            </a:r>
            <a:br>
              <a:rPr lang="en-US" dirty="0"/>
            </a:br>
            <a:r>
              <a:rPr lang="en-US" dirty="0"/>
              <a:t> • how much money the HOA has;</a:t>
            </a:r>
            <a:br>
              <a:rPr lang="en-US" dirty="0"/>
            </a:br>
            <a:r>
              <a:rPr lang="en-US" dirty="0"/>
              <a:t> • how much money came in and was spent compared with the budget; and</a:t>
            </a:r>
            <a:br>
              <a:rPr lang="en-US" dirty="0"/>
            </a:br>
            <a:r>
              <a:rPr lang="en-US" dirty="0"/>
              <a:t> • how much unpaid HOA dues remain. Homeowners’ names will not be included in the unpaid dues report to protect their privacy.</a:t>
            </a:r>
          </a:p>
          <a:p>
            <a:pPr>
              <a:buNone/>
            </a:pPr>
            <a:r>
              <a:rPr lang="en-US" dirty="0"/>
              <a:t> </a:t>
            </a:r>
          </a:p>
          <a:p>
            <a:pPr marL="0" lvl="0" indent="0" algn="l">
              <a:spcBef>
                <a:spcPts val="0"/>
              </a:spcBef>
              <a:spcAft>
                <a:spcPts val="0"/>
              </a:spcAft>
              <a:buNone/>
            </a:pPr>
            <a:endParaRPr dirty="0"/>
          </a:p>
        </p:txBody>
      </p:sp>
      <p:sp>
        <p:nvSpPr>
          <p:cNvPr id="146" name="Google Shape;146;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b="1" dirty="0"/>
              <a:t>Old Business:</a:t>
            </a:r>
            <a:r>
              <a:rPr lang="en-US" dirty="0"/>
              <a:t> Our main goal is to restore the community lights as quickly and responsibly as possible so that our neighborhood is safer, more visible, and welcoming after dark. At the same time, every homeowner is asked to help keep their property free of debris, loose materials, and unnecessary trash. Trash carts should be placed at the curb only for scheduled collection and returned to their proper storage location, out of public view, promptly after pickup. We must also work together to keep all common areas free of litter, discarded items, and unwanted garbage. By addressing lighting and maintaining clean homes and shared spaces, we can improve safety, protect property values, and take pride in the appearance of our entire community.</a:t>
            </a:r>
          </a:p>
          <a:p>
            <a:pPr>
              <a:buNone/>
            </a:pPr>
            <a:r>
              <a:rPr lang="en-US" b="1" dirty="0"/>
              <a:t>New Business:</a:t>
            </a:r>
            <a:r>
              <a:rPr lang="en-US" dirty="0"/>
              <a:t> Our new community website will launch on September 22, 2026, giving homeowners one convenient place to access the HOA bylaws and covenants, view upcoming events and friendly reminders, and make HOA payments. The website address is </a:t>
            </a:r>
            <a:r>
              <a:rPr lang="en-US" b="1" dirty="0">
                <a:solidFill>
                  <a:srgbClr val="156082"/>
                </a:solidFill>
                <a:hlinkClick r:id="rId3"/>
              </a:rPr>
              <a:t>www.tylerloopcovehomeownersassociation.com</a:t>
            </a:r>
            <a:r>
              <a:rPr lang="en-US" b="1" dirty="0">
                <a:solidFill>
                  <a:srgbClr val="156082"/>
                </a:solidFill>
              </a:rPr>
              <a:t>. </a:t>
            </a:r>
            <a:r>
              <a:rPr lang="en-US" dirty="0"/>
              <a:t>Homeowners can also contact the Board with questions, concerns, or important updates by emailing </a:t>
            </a:r>
            <a:r>
              <a:rPr lang="en-US" b="1" dirty="0">
                <a:hlinkClick r:id="rId4"/>
              </a:rPr>
              <a:t>tlchomerowners@gmail.com</a:t>
            </a:r>
            <a:r>
              <a:rPr lang="en-US" dirty="0"/>
              <a:t> or calling </a:t>
            </a:r>
            <a:r>
              <a:rPr lang="en-US" b="1" dirty="0"/>
              <a:t>205-767-3963</a:t>
            </a:r>
            <a:r>
              <a:rPr lang="en-US" dirty="0"/>
              <a:t>. To further improve communication and keep everyone informed, the Board will distribute a community newsletter each quarter via email. Please make sure we have your email on file.</a:t>
            </a:r>
          </a:p>
          <a:p>
            <a:pPr>
              <a:buNone/>
            </a:pPr>
            <a:br>
              <a:rPr lang="en-US" dirty="0"/>
            </a:br>
            <a:endParaRPr lang="en-US" dirty="0"/>
          </a:p>
          <a:p>
            <a:pPr>
              <a:buNone/>
            </a:pPr>
            <a:r>
              <a:rPr lang="en-US" dirty="0"/>
              <a:t> </a:t>
            </a:r>
          </a:p>
          <a:p>
            <a:pPr marL="0" lvl="0" indent="0" algn="l">
              <a:spcBef>
                <a:spcPts val="0"/>
              </a:spcBef>
              <a:spcAft>
                <a:spcPts val="0"/>
              </a:spcAft>
              <a:buNone/>
            </a:pPr>
            <a:endParaRPr dirty="0"/>
          </a:p>
        </p:txBody>
      </p:sp>
      <p:sp>
        <p:nvSpPr>
          <p:cNvPr id="158" name="Google Shape;158;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b="1" dirty="0"/>
              <a:t>Community Maintenance &amp; Clean-Up Day:</a:t>
            </a:r>
            <a:r>
              <a:rPr lang="en-US" dirty="0"/>
              <a:t> Let’s roll up our sleeves and make our neighborhood shine! Join us as we tidy our properties and shared spaces, spruce up the front entrance, groom lawns, and rake leaves. Every helping hand will make a visible difference and help create a cleaner, more welcoming community for everyone.</a:t>
            </a:r>
          </a:p>
          <a:p>
            <a:pPr>
              <a:buNone/>
            </a:pPr>
            <a:r>
              <a:rPr lang="en-US" b="1" dirty="0"/>
              <a:t>Movies Under the Stars:</a:t>
            </a:r>
            <a:r>
              <a:rPr lang="en-US" dirty="0"/>
              <a:t> Get ready for a fun-filled evening with family, friends, and neighbors in the common area! One week before the event, we will email a list of three family-friendly movies so the community can vote for its favorite. Bring your chairs and blankets, settle in under the stars, and enjoy a memorable movie night together.</a:t>
            </a:r>
          </a:p>
          <a:p>
            <a:pPr marL="0" indent="0">
              <a:buNone/>
            </a:pPr>
            <a:r>
              <a:rPr lang="en-US" b="1" dirty="0"/>
              <a:t>Refreshments will be served</a:t>
            </a:r>
            <a:r>
              <a:rPr lang="en-US" dirty="0"/>
              <a:t> to make the evening even more enjoyable. We can’t wait to see you there</a:t>
            </a:r>
            <a:endParaRPr dirty="0"/>
          </a:p>
        </p:txBody>
      </p:sp>
      <p:sp>
        <p:nvSpPr>
          <p:cNvPr id="168" name="Google Shape;168;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8" name="Google Shape;178;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0" name="Google Shape;190;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rgbClr val="2B2B2B"/>
        </a:solidFill>
        <a:effectLst/>
      </p:bgPr>
    </p:bg>
    <p:spTree>
      <p:nvGrpSpPr>
        <p:cNvPr id="1" name="Shape 12"/>
        <p:cNvGrpSpPr/>
        <p:nvPr/>
      </p:nvGrpSpPr>
      <p:grpSpPr>
        <a:xfrm>
          <a:off x="0" y="0"/>
          <a:ext cx="0" cy="0"/>
          <a:chOff x="0" y="0"/>
          <a:chExt cx="0" cy="0"/>
        </a:xfrm>
      </p:grpSpPr>
      <p:sp>
        <p:nvSpPr>
          <p:cNvPr id="13" name="Google Shape;13;p2" title="Page Number Shape"/>
          <p:cNvSpPr/>
          <p:nvPr/>
        </p:nvSpPr>
        <p:spPr>
          <a:xfrm>
            <a:off x="11784011" y="5783564"/>
            <a:ext cx="407988" cy="819150"/>
          </a:xfrm>
          <a:custGeom>
            <a:avLst/>
            <a:gdLst/>
            <a:ahLst/>
            <a:cxnLst/>
            <a:rect l="l" t="t" r="r" b="b"/>
            <a:pathLst>
              <a:path w="1799" h="3612" extrusionOk="0">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FEFE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Avenir"/>
              <a:ea typeface="Avenir"/>
              <a:cs typeface="Avenir"/>
              <a:sym typeface="Avenir"/>
            </a:endParaRPr>
          </a:p>
        </p:txBody>
      </p:sp>
      <p:cxnSp>
        <p:nvCxnSpPr>
          <p:cNvPr id="14" name="Google Shape;14;p2" title="Verticle Rule Line"/>
          <p:cNvCxnSpPr/>
          <p:nvPr/>
        </p:nvCxnSpPr>
        <p:spPr>
          <a:xfrm>
            <a:off x="758952" y="1280160"/>
            <a:ext cx="0" cy="5577840"/>
          </a:xfrm>
          <a:prstGeom prst="straightConnector1">
            <a:avLst/>
          </a:prstGeom>
          <a:noFill/>
          <a:ln w="19050" cap="flat" cmpd="sng">
            <a:solidFill>
              <a:schemeClr val="lt2"/>
            </a:solidFill>
            <a:prstDash val="solid"/>
            <a:miter lim="8000"/>
            <a:headEnd type="none" w="sm" len="sm"/>
            <a:tailEnd type="none" w="sm" len="sm"/>
          </a:ln>
        </p:spPr>
      </p:cxnSp>
      <p:sp>
        <p:nvSpPr>
          <p:cNvPr id="15" name="Google Shape;15;p2"/>
          <p:cNvSpPr txBox="1">
            <a:spLocks noGrp="1"/>
          </p:cNvSpPr>
          <p:nvPr>
            <p:ph type="ctrTitle"/>
          </p:nvPr>
        </p:nvSpPr>
        <p:spPr>
          <a:xfrm>
            <a:off x="1078992" y="1143000"/>
            <a:ext cx="6720840" cy="3730752"/>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FEFEFE"/>
              </a:buClr>
              <a:buSzPts val="7200"/>
              <a:buFont typeface="Arial"/>
              <a:buNone/>
              <a:defRPr sz="7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 name="Google Shape;16;p2"/>
          <p:cNvSpPr txBox="1">
            <a:spLocks noGrp="1"/>
          </p:cNvSpPr>
          <p:nvPr>
            <p:ph type="subTitle" idx="1"/>
          </p:nvPr>
        </p:nvSpPr>
        <p:spPr>
          <a:xfrm>
            <a:off x="1078992" y="5010912"/>
            <a:ext cx="6720840" cy="704088"/>
          </a:xfrm>
          <a:prstGeom prst="rect">
            <a:avLst/>
          </a:prstGeom>
          <a:noFill/>
          <a:ln>
            <a:noFill/>
          </a:ln>
        </p:spPr>
        <p:txBody>
          <a:bodyPr spcFirstLastPara="1" wrap="square" lIns="91425" tIns="45700" rIns="91425" bIns="45700" anchor="t" anchorCtr="0">
            <a:normAutofit/>
          </a:bodyPr>
          <a:lstStyle>
            <a:lvl1pPr lvl="0" algn="l">
              <a:lnSpc>
                <a:spcPct val="100000"/>
              </a:lnSpc>
              <a:spcBef>
                <a:spcPts val="400"/>
              </a:spcBef>
              <a:spcAft>
                <a:spcPts val="0"/>
              </a:spcAft>
              <a:buClr>
                <a:srgbClr val="FEFEFE"/>
              </a:buClr>
              <a:buSzPts val="2200"/>
              <a:buNone/>
              <a:defRPr sz="2200"/>
            </a:lvl1pPr>
            <a:lvl2pPr lvl="1" algn="ctr">
              <a:lnSpc>
                <a:spcPct val="110000"/>
              </a:lnSpc>
              <a:spcBef>
                <a:spcPts val="400"/>
              </a:spcBef>
              <a:spcAft>
                <a:spcPts val="0"/>
              </a:spcAft>
              <a:buClr>
                <a:srgbClr val="FEFEFE"/>
              </a:buClr>
              <a:buSzPts val="2000"/>
              <a:buNone/>
              <a:defRPr sz="2000"/>
            </a:lvl2pPr>
            <a:lvl3pPr lvl="2" algn="ctr">
              <a:lnSpc>
                <a:spcPct val="110000"/>
              </a:lnSpc>
              <a:spcBef>
                <a:spcPts val="400"/>
              </a:spcBef>
              <a:spcAft>
                <a:spcPts val="0"/>
              </a:spcAft>
              <a:buClr>
                <a:srgbClr val="FEFEFE"/>
              </a:buClr>
              <a:buSzPts val="1800"/>
              <a:buNone/>
              <a:defRPr sz="1800"/>
            </a:lvl3pPr>
            <a:lvl4pPr lvl="3" algn="ctr">
              <a:lnSpc>
                <a:spcPct val="110000"/>
              </a:lnSpc>
              <a:spcBef>
                <a:spcPts val="400"/>
              </a:spcBef>
              <a:spcAft>
                <a:spcPts val="0"/>
              </a:spcAft>
              <a:buClr>
                <a:srgbClr val="FEFEFE"/>
              </a:buClr>
              <a:buSzPts val="1600"/>
              <a:buNone/>
              <a:defRPr sz="1600"/>
            </a:lvl4pPr>
            <a:lvl5pPr lvl="4" algn="ctr">
              <a:lnSpc>
                <a:spcPct val="110000"/>
              </a:lnSpc>
              <a:spcBef>
                <a:spcPts val="400"/>
              </a:spcBef>
              <a:spcAft>
                <a:spcPts val="0"/>
              </a:spcAft>
              <a:buClr>
                <a:srgbClr val="FEFEFE"/>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sp>
        <p:nvSpPr>
          <p:cNvPr id="17" name="Google Shape;17;p2"/>
          <p:cNvSpPr txBox="1">
            <a:spLocks noGrp="1"/>
          </p:cNvSpPr>
          <p:nvPr>
            <p:ph type="dt" idx="10"/>
          </p:nvPr>
        </p:nvSpPr>
        <p:spPr>
          <a:xfrm>
            <a:off x="8286356" y="6007608"/>
            <a:ext cx="314364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a:spLocks noGrp="1"/>
          </p:cNvSpPr>
          <p:nvPr>
            <p:ph type="ftr" idx="11"/>
          </p:nvPr>
        </p:nvSpPr>
        <p:spPr>
          <a:xfrm>
            <a:off x="1078991" y="6007608"/>
            <a:ext cx="672083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sldNum" idx="12"/>
          </p:nvPr>
        </p:nvSpPr>
        <p:spPr>
          <a:xfrm>
            <a:off x="11786616" y="6007608"/>
            <a:ext cx="411480" cy="365125"/>
          </a:xfrm>
          <a:prstGeom prst="rect">
            <a:avLst/>
          </a:prstGeom>
          <a:noFill/>
          <a:ln>
            <a:noFill/>
          </a:ln>
        </p:spPr>
        <p:txBody>
          <a:bodyPr spcFirstLastPara="1" wrap="square" lIns="45700" tIns="45700" rIns="45700" bIns="45700" anchor="ctr" anchorCtr="0">
            <a:noAutofit/>
          </a:bodyPr>
          <a:lstStyle>
            <a:lvl1pPr marL="0" marR="0" lvl="0" indent="0" algn="ctr">
              <a:spcBef>
                <a:spcPts val="0"/>
              </a:spcBef>
              <a:buNone/>
              <a:defRPr sz="900" b="1">
                <a:solidFill>
                  <a:schemeClr val="dk1"/>
                </a:solidFill>
                <a:latin typeface="Avenir"/>
                <a:ea typeface="Avenir"/>
                <a:cs typeface="Avenir"/>
                <a:sym typeface="Avenir"/>
              </a:defRPr>
            </a:lvl1pPr>
            <a:lvl2pPr marL="0" marR="0" lvl="1" indent="0" algn="ctr">
              <a:spcBef>
                <a:spcPts val="0"/>
              </a:spcBef>
              <a:buNone/>
              <a:defRPr sz="900" b="1">
                <a:solidFill>
                  <a:schemeClr val="dk1"/>
                </a:solidFill>
                <a:latin typeface="Avenir"/>
                <a:ea typeface="Avenir"/>
                <a:cs typeface="Avenir"/>
                <a:sym typeface="Avenir"/>
              </a:defRPr>
            </a:lvl2pPr>
            <a:lvl3pPr marL="0" marR="0" lvl="2" indent="0" algn="ctr">
              <a:spcBef>
                <a:spcPts val="0"/>
              </a:spcBef>
              <a:buNone/>
              <a:defRPr sz="900" b="1">
                <a:solidFill>
                  <a:schemeClr val="dk1"/>
                </a:solidFill>
                <a:latin typeface="Avenir"/>
                <a:ea typeface="Avenir"/>
                <a:cs typeface="Avenir"/>
                <a:sym typeface="Avenir"/>
              </a:defRPr>
            </a:lvl3pPr>
            <a:lvl4pPr marL="0" marR="0" lvl="3" indent="0" algn="ctr">
              <a:spcBef>
                <a:spcPts val="0"/>
              </a:spcBef>
              <a:buNone/>
              <a:defRPr sz="900" b="1">
                <a:solidFill>
                  <a:schemeClr val="dk1"/>
                </a:solidFill>
                <a:latin typeface="Avenir"/>
                <a:ea typeface="Avenir"/>
                <a:cs typeface="Avenir"/>
                <a:sym typeface="Avenir"/>
              </a:defRPr>
            </a:lvl4pPr>
            <a:lvl5pPr marL="0" marR="0" lvl="4" indent="0" algn="ctr">
              <a:spcBef>
                <a:spcPts val="0"/>
              </a:spcBef>
              <a:buNone/>
              <a:defRPr sz="900" b="1">
                <a:solidFill>
                  <a:schemeClr val="dk1"/>
                </a:solidFill>
                <a:latin typeface="Avenir"/>
                <a:ea typeface="Avenir"/>
                <a:cs typeface="Avenir"/>
                <a:sym typeface="Avenir"/>
              </a:defRPr>
            </a:lvl5pPr>
            <a:lvl6pPr marL="0" marR="0" lvl="5" indent="0" algn="ctr">
              <a:spcBef>
                <a:spcPts val="0"/>
              </a:spcBef>
              <a:buNone/>
              <a:defRPr sz="900" b="1">
                <a:solidFill>
                  <a:schemeClr val="dk1"/>
                </a:solidFill>
                <a:latin typeface="Avenir"/>
                <a:ea typeface="Avenir"/>
                <a:cs typeface="Avenir"/>
                <a:sym typeface="Avenir"/>
              </a:defRPr>
            </a:lvl6pPr>
            <a:lvl7pPr marL="0" marR="0" lvl="6" indent="0" algn="ctr">
              <a:spcBef>
                <a:spcPts val="0"/>
              </a:spcBef>
              <a:buNone/>
              <a:defRPr sz="900" b="1">
                <a:solidFill>
                  <a:schemeClr val="dk1"/>
                </a:solidFill>
                <a:latin typeface="Avenir"/>
                <a:ea typeface="Avenir"/>
                <a:cs typeface="Avenir"/>
                <a:sym typeface="Avenir"/>
              </a:defRPr>
            </a:lvl7pPr>
            <a:lvl8pPr marL="0" marR="0" lvl="7" indent="0" algn="ctr">
              <a:spcBef>
                <a:spcPts val="0"/>
              </a:spcBef>
              <a:buNone/>
              <a:defRPr sz="900" b="1">
                <a:solidFill>
                  <a:schemeClr val="dk1"/>
                </a:solidFill>
                <a:latin typeface="Avenir"/>
                <a:ea typeface="Avenir"/>
                <a:cs typeface="Avenir"/>
                <a:sym typeface="Avenir"/>
              </a:defRPr>
            </a:lvl8pPr>
            <a:lvl9pPr marL="0" marR="0" lvl="8" indent="0" algn="ctr">
              <a:spcBef>
                <a:spcPts val="0"/>
              </a:spcBef>
              <a:buNone/>
              <a:defRPr sz="900" b="1">
                <a:solidFill>
                  <a:schemeClr val="dk1"/>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758952" y="758952"/>
            <a:ext cx="3831336" cy="475488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5184648" y="758952"/>
            <a:ext cx="6245352" cy="4754880"/>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400"/>
              </a:spcBef>
              <a:spcAft>
                <a:spcPts val="0"/>
              </a:spcAft>
              <a:buClr>
                <a:srgbClr val="262626"/>
              </a:buClr>
              <a:buSzPts val="1800"/>
              <a:buChar char="•"/>
              <a:defRPr/>
            </a:lvl1pPr>
            <a:lvl2pPr marL="914400" lvl="1" indent="-228600" algn="l">
              <a:lnSpc>
                <a:spcPct val="110000"/>
              </a:lnSpc>
              <a:spcBef>
                <a:spcPts val="400"/>
              </a:spcBef>
              <a:spcAft>
                <a:spcPts val="0"/>
              </a:spcAft>
              <a:buClr>
                <a:srgbClr val="262626"/>
              </a:buClr>
              <a:buSzPts val="1800"/>
              <a:buNone/>
              <a:defRPr/>
            </a:lvl2pPr>
            <a:lvl3pPr marL="1371600" lvl="2" indent="-342900" algn="l">
              <a:lnSpc>
                <a:spcPct val="110000"/>
              </a:lnSpc>
              <a:spcBef>
                <a:spcPts val="400"/>
              </a:spcBef>
              <a:spcAft>
                <a:spcPts val="0"/>
              </a:spcAft>
              <a:buClr>
                <a:srgbClr val="262626"/>
              </a:buClr>
              <a:buSzPts val="1800"/>
              <a:buChar char="•"/>
              <a:defRPr/>
            </a:lvl3pPr>
            <a:lvl4pPr marL="1828800" lvl="3" indent="-228600" algn="l">
              <a:lnSpc>
                <a:spcPct val="110000"/>
              </a:lnSpc>
              <a:spcBef>
                <a:spcPts val="400"/>
              </a:spcBef>
              <a:spcAft>
                <a:spcPts val="0"/>
              </a:spcAft>
              <a:buClr>
                <a:srgbClr val="262626"/>
              </a:buClr>
              <a:buSzPts val="1800"/>
              <a:buNone/>
              <a:defRPr/>
            </a:lvl4pPr>
            <a:lvl5pPr marL="2286000" lvl="4" indent="-342900" algn="l">
              <a:lnSpc>
                <a:spcPct val="110000"/>
              </a:lnSpc>
              <a:spcBef>
                <a:spcPts val="400"/>
              </a:spcBef>
              <a:spcAft>
                <a:spcPts val="0"/>
              </a:spcAft>
              <a:buClr>
                <a:srgbClr val="26262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4"/>
          <p:cNvSpPr txBox="1">
            <a:spLocks noGrp="1"/>
          </p:cNvSpPr>
          <p:nvPr>
            <p:ph type="dt" idx="10"/>
          </p:nvPr>
        </p:nvSpPr>
        <p:spPr>
          <a:xfrm>
            <a:off x="7616952" y="6007608"/>
            <a:ext cx="38130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ftr" idx="11"/>
          </p:nvPr>
        </p:nvSpPr>
        <p:spPr>
          <a:xfrm>
            <a:off x="758952" y="6007608"/>
            <a:ext cx="383133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
          <p:cNvSpPr txBox="1">
            <a:spLocks noGrp="1"/>
          </p:cNvSpPr>
          <p:nvPr>
            <p:ph type="sldNum" idx="12"/>
          </p:nvPr>
        </p:nvSpPr>
        <p:spPr>
          <a:xfrm>
            <a:off x="11786616" y="6007608"/>
            <a:ext cx="411480" cy="365125"/>
          </a:xfrm>
          <a:prstGeom prst="rect">
            <a:avLst/>
          </a:prstGeom>
          <a:noFill/>
          <a:ln>
            <a:noFill/>
          </a:ln>
        </p:spPr>
        <p:txBody>
          <a:bodyPr spcFirstLastPara="1" wrap="square" lIns="45700" tIns="45700" rIns="45700"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rgbClr val="2B2B2B"/>
        </a:solidFill>
        <a:effectLst/>
      </p:bgPr>
    </p:bg>
    <p:spTree>
      <p:nvGrpSpPr>
        <p:cNvPr id="1" name="Shape 33"/>
        <p:cNvGrpSpPr/>
        <p:nvPr/>
      </p:nvGrpSpPr>
      <p:grpSpPr>
        <a:xfrm>
          <a:off x="0" y="0"/>
          <a:ext cx="0" cy="0"/>
          <a:chOff x="0" y="0"/>
          <a:chExt cx="0" cy="0"/>
        </a:xfrm>
      </p:grpSpPr>
      <p:sp>
        <p:nvSpPr>
          <p:cNvPr id="34" name="Google Shape;34;p5" title="Page Number Shape"/>
          <p:cNvSpPr/>
          <p:nvPr/>
        </p:nvSpPr>
        <p:spPr>
          <a:xfrm>
            <a:off x="11784011" y="5783564"/>
            <a:ext cx="407988" cy="819150"/>
          </a:xfrm>
          <a:custGeom>
            <a:avLst/>
            <a:gdLst/>
            <a:ahLst/>
            <a:cxnLst/>
            <a:rect l="l" t="t" r="r" b="b"/>
            <a:pathLst>
              <a:path w="1799" h="3612" extrusionOk="0">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FEFE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Avenir"/>
              <a:ea typeface="Avenir"/>
              <a:cs typeface="Avenir"/>
              <a:sym typeface="Avenir"/>
            </a:endParaRPr>
          </a:p>
        </p:txBody>
      </p:sp>
      <p:cxnSp>
        <p:nvCxnSpPr>
          <p:cNvPr id="35" name="Google Shape;35;p5" title="Verticle Rule Line"/>
          <p:cNvCxnSpPr/>
          <p:nvPr/>
        </p:nvCxnSpPr>
        <p:spPr>
          <a:xfrm>
            <a:off x="758952" y="1280160"/>
            <a:ext cx="0" cy="5577840"/>
          </a:xfrm>
          <a:prstGeom prst="straightConnector1">
            <a:avLst/>
          </a:prstGeom>
          <a:noFill/>
          <a:ln w="19050" cap="flat" cmpd="sng">
            <a:solidFill>
              <a:schemeClr val="lt2"/>
            </a:solidFill>
            <a:prstDash val="solid"/>
            <a:miter lim="8000"/>
            <a:headEnd type="none" w="sm" len="sm"/>
            <a:tailEnd type="none" w="sm" len="sm"/>
          </a:ln>
        </p:spPr>
      </p:cxnSp>
      <p:sp>
        <p:nvSpPr>
          <p:cNvPr id="36" name="Google Shape;36;p5"/>
          <p:cNvSpPr txBox="1">
            <a:spLocks noGrp="1"/>
          </p:cNvSpPr>
          <p:nvPr>
            <p:ph type="ctrTitle"/>
          </p:nvPr>
        </p:nvSpPr>
        <p:spPr>
          <a:xfrm>
            <a:off x="1078992" y="1143000"/>
            <a:ext cx="6720840" cy="3730752"/>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FEFEFE"/>
              </a:buClr>
              <a:buSzPts val="7200"/>
              <a:buFont typeface="Arial"/>
              <a:buNone/>
              <a:defRPr sz="7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5"/>
          <p:cNvSpPr txBox="1">
            <a:spLocks noGrp="1"/>
          </p:cNvSpPr>
          <p:nvPr>
            <p:ph type="subTitle" idx="1"/>
          </p:nvPr>
        </p:nvSpPr>
        <p:spPr>
          <a:xfrm>
            <a:off x="1078992" y="5010912"/>
            <a:ext cx="6720840" cy="704088"/>
          </a:xfrm>
          <a:prstGeom prst="rect">
            <a:avLst/>
          </a:prstGeom>
          <a:noFill/>
          <a:ln>
            <a:noFill/>
          </a:ln>
        </p:spPr>
        <p:txBody>
          <a:bodyPr spcFirstLastPara="1" wrap="square" lIns="91425" tIns="45700" rIns="91425" bIns="45700" anchor="t" anchorCtr="0">
            <a:normAutofit/>
          </a:bodyPr>
          <a:lstStyle>
            <a:lvl1pPr lvl="0" algn="l">
              <a:lnSpc>
                <a:spcPct val="100000"/>
              </a:lnSpc>
              <a:spcBef>
                <a:spcPts val="400"/>
              </a:spcBef>
              <a:spcAft>
                <a:spcPts val="0"/>
              </a:spcAft>
              <a:buClr>
                <a:srgbClr val="FEFEFE"/>
              </a:buClr>
              <a:buSzPts val="2200"/>
              <a:buNone/>
              <a:defRPr sz="2200"/>
            </a:lvl1pPr>
            <a:lvl2pPr lvl="1" algn="ctr">
              <a:lnSpc>
                <a:spcPct val="110000"/>
              </a:lnSpc>
              <a:spcBef>
                <a:spcPts val="400"/>
              </a:spcBef>
              <a:spcAft>
                <a:spcPts val="0"/>
              </a:spcAft>
              <a:buClr>
                <a:srgbClr val="FEFEFE"/>
              </a:buClr>
              <a:buSzPts val="2000"/>
              <a:buNone/>
              <a:defRPr sz="2000"/>
            </a:lvl2pPr>
            <a:lvl3pPr lvl="2" algn="ctr">
              <a:lnSpc>
                <a:spcPct val="110000"/>
              </a:lnSpc>
              <a:spcBef>
                <a:spcPts val="400"/>
              </a:spcBef>
              <a:spcAft>
                <a:spcPts val="0"/>
              </a:spcAft>
              <a:buClr>
                <a:srgbClr val="FEFEFE"/>
              </a:buClr>
              <a:buSzPts val="1800"/>
              <a:buNone/>
              <a:defRPr sz="1800"/>
            </a:lvl3pPr>
            <a:lvl4pPr lvl="3" algn="ctr">
              <a:lnSpc>
                <a:spcPct val="110000"/>
              </a:lnSpc>
              <a:spcBef>
                <a:spcPts val="400"/>
              </a:spcBef>
              <a:spcAft>
                <a:spcPts val="0"/>
              </a:spcAft>
              <a:buClr>
                <a:srgbClr val="FEFEFE"/>
              </a:buClr>
              <a:buSzPts val="1600"/>
              <a:buNone/>
              <a:defRPr sz="1600"/>
            </a:lvl4pPr>
            <a:lvl5pPr lvl="4" algn="ctr">
              <a:lnSpc>
                <a:spcPct val="110000"/>
              </a:lnSpc>
              <a:spcBef>
                <a:spcPts val="400"/>
              </a:spcBef>
              <a:spcAft>
                <a:spcPts val="0"/>
              </a:spcAft>
              <a:buClr>
                <a:srgbClr val="FEFEFE"/>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sp>
        <p:nvSpPr>
          <p:cNvPr id="38" name="Google Shape;38;p5"/>
          <p:cNvSpPr txBox="1">
            <a:spLocks noGrp="1"/>
          </p:cNvSpPr>
          <p:nvPr>
            <p:ph type="dt" idx="10"/>
          </p:nvPr>
        </p:nvSpPr>
        <p:spPr>
          <a:xfrm>
            <a:off x="8286356" y="6007608"/>
            <a:ext cx="314364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ftr" idx="11"/>
          </p:nvPr>
        </p:nvSpPr>
        <p:spPr>
          <a:xfrm>
            <a:off x="1078991" y="6007608"/>
            <a:ext cx="672083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5"/>
          <p:cNvSpPr txBox="1">
            <a:spLocks noGrp="1"/>
          </p:cNvSpPr>
          <p:nvPr>
            <p:ph type="sldNum" idx="12"/>
          </p:nvPr>
        </p:nvSpPr>
        <p:spPr>
          <a:xfrm>
            <a:off x="11786616" y="6007608"/>
            <a:ext cx="411480" cy="365125"/>
          </a:xfrm>
          <a:prstGeom prst="rect">
            <a:avLst/>
          </a:prstGeom>
          <a:noFill/>
          <a:ln>
            <a:noFill/>
          </a:ln>
        </p:spPr>
        <p:txBody>
          <a:bodyPr spcFirstLastPara="1" wrap="square" lIns="45700" tIns="45700" rIns="45700" bIns="45700" anchor="ctr" anchorCtr="0">
            <a:noAutofit/>
          </a:bodyPr>
          <a:lstStyle>
            <a:lvl1pPr marL="0" marR="0" lvl="0" indent="0" algn="ctr">
              <a:spcBef>
                <a:spcPts val="0"/>
              </a:spcBef>
              <a:buNone/>
              <a:defRPr sz="900" b="1">
                <a:solidFill>
                  <a:schemeClr val="dk1"/>
                </a:solidFill>
                <a:latin typeface="Avenir"/>
                <a:ea typeface="Avenir"/>
                <a:cs typeface="Avenir"/>
                <a:sym typeface="Avenir"/>
              </a:defRPr>
            </a:lvl1pPr>
            <a:lvl2pPr marL="0" marR="0" lvl="1" indent="0" algn="ctr">
              <a:spcBef>
                <a:spcPts val="0"/>
              </a:spcBef>
              <a:buNone/>
              <a:defRPr sz="900" b="1">
                <a:solidFill>
                  <a:schemeClr val="dk1"/>
                </a:solidFill>
                <a:latin typeface="Avenir"/>
                <a:ea typeface="Avenir"/>
                <a:cs typeface="Avenir"/>
                <a:sym typeface="Avenir"/>
              </a:defRPr>
            </a:lvl2pPr>
            <a:lvl3pPr marL="0" marR="0" lvl="2" indent="0" algn="ctr">
              <a:spcBef>
                <a:spcPts val="0"/>
              </a:spcBef>
              <a:buNone/>
              <a:defRPr sz="900" b="1">
                <a:solidFill>
                  <a:schemeClr val="dk1"/>
                </a:solidFill>
                <a:latin typeface="Avenir"/>
                <a:ea typeface="Avenir"/>
                <a:cs typeface="Avenir"/>
                <a:sym typeface="Avenir"/>
              </a:defRPr>
            </a:lvl3pPr>
            <a:lvl4pPr marL="0" marR="0" lvl="3" indent="0" algn="ctr">
              <a:spcBef>
                <a:spcPts val="0"/>
              </a:spcBef>
              <a:buNone/>
              <a:defRPr sz="900" b="1">
                <a:solidFill>
                  <a:schemeClr val="dk1"/>
                </a:solidFill>
                <a:latin typeface="Avenir"/>
                <a:ea typeface="Avenir"/>
                <a:cs typeface="Avenir"/>
                <a:sym typeface="Avenir"/>
              </a:defRPr>
            </a:lvl4pPr>
            <a:lvl5pPr marL="0" marR="0" lvl="4" indent="0" algn="ctr">
              <a:spcBef>
                <a:spcPts val="0"/>
              </a:spcBef>
              <a:buNone/>
              <a:defRPr sz="900" b="1">
                <a:solidFill>
                  <a:schemeClr val="dk1"/>
                </a:solidFill>
                <a:latin typeface="Avenir"/>
                <a:ea typeface="Avenir"/>
                <a:cs typeface="Avenir"/>
                <a:sym typeface="Avenir"/>
              </a:defRPr>
            </a:lvl5pPr>
            <a:lvl6pPr marL="0" marR="0" lvl="5" indent="0" algn="ctr">
              <a:spcBef>
                <a:spcPts val="0"/>
              </a:spcBef>
              <a:buNone/>
              <a:defRPr sz="900" b="1">
                <a:solidFill>
                  <a:schemeClr val="dk1"/>
                </a:solidFill>
                <a:latin typeface="Avenir"/>
                <a:ea typeface="Avenir"/>
                <a:cs typeface="Avenir"/>
                <a:sym typeface="Avenir"/>
              </a:defRPr>
            </a:lvl6pPr>
            <a:lvl7pPr marL="0" marR="0" lvl="6" indent="0" algn="ctr">
              <a:spcBef>
                <a:spcPts val="0"/>
              </a:spcBef>
              <a:buNone/>
              <a:defRPr sz="900" b="1">
                <a:solidFill>
                  <a:schemeClr val="dk1"/>
                </a:solidFill>
                <a:latin typeface="Avenir"/>
                <a:ea typeface="Avenir"/>
                <a:cs typeface="Avenir"/>
                <a:sym typeface="Avenir"/>
              </a:defRPr>
            </a:lvl7pPr>
            <a:lvl8pPr marL="0" marR="0" lvl="7" indent="0" algn="ctr">
              <a:spcBef>
                <a:spcPts val="0"/>
              </a:spcBef>
              <a:buNone/>
              <a:defRPr sz="900" b="1">
                <a:solidFill>
                  <a:schemeClr val="dk1"/>
                </a:solidFill>
                <a:latin typeface="Avenir"/>
                <a:ea typeface="Avenir"/>
                <a:cs typeface="Avenir"/>
                <a:sym typeface="Avenir"/>
              </a:defRPr>
            </a:lvl8pPr>
            <a:lvl9pPr marL="0" marR="0" lvl="8" indent="0" algn="ctr">
              <a:spcBef>
                <a:spcPts val="0"/>
              </a:spcBef>
              <a:buNone/>
              <a:defRPr sz="900" b="1">
                <a:solidFill>
                  <a:schemeClr val="dk1"/>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1"/>
        <p:cNvGrpSpPr/>
        <p:nvPr/>
      </p:nvGrpSpPr>
      <p:grpSpPr>
        <a:xfrm>
          <a:off x="0" y="0"/>
          <a:ext cx="0" cy="0"/>
          <a:chOff x="0" y="0"/>
          <a:chExt cx="0" cy="0"/>
        </a:xfrm>
      </p:grpSpPr>
      <p:sp>
        <p:nvSpPr>
          <p:cNvPr id="42" name="Google Shape;42;p6"/>
          <p:cNvSpPr txBox="1">
            <a:spLocks noGrp="1"/>
          </p:cNvSpPr>
          <p:nvPr>
            <p:ph type="title"/>
          </p:nvPr>
        </p:nvSpPr>
        <p:spPr>
          <a:xfrm>
            <a:off x="763051" y="2414016"/>
            <a:ext cx="10666949" cy="309981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262626"/>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6"/>
          <p:cNvSpPr txBox="1">
            <a:spLocks noGrp="1"/>
          </p:cNvSpPr>
          <p:nvPr>
            <p:ph type="body" idx="1"/>
          </p:nvPr>
        </p:nvSpPr>
        <p:spPr>
          <a:xfrm>
            <a:off x="758952" y="1389888"/>
            <a:ext cx="10671048" cy="822960"/>
          </a:xfrm>
          <a:prstGeom prst="rect">
            <a:avLst/>
          </a:prstGeom>
          <a:noFill/>
          <a:ln>
            <a:noFill/>
          </a:ln>
        </p:spPr>
        <p:txBody>
          <a:bodyPr spcFirstLastPara="1" wrap="square" lIns="91425" tIns="45700" rIns="91425" bIns="45700" anchor="ctr" anchorCtr="0">
            <a:normAutofit/>
          </a:bodyPr>
          <a:lstStyle>
            <a:lvl1pPr marL="457200" lvl="0" indent="-228600" algn="l">
              <a:lnSpc>
                <a:spcPct val="110000"/>
              </a:lnSpc>
              <a:spcBef>
                <a:spcPts val="400"/>
              </a:spcBef>
              <a:spcAft>
                <a:spcPts val="0"/>
              </a:spcAft>
              <a:buClr>
                <a:srgbClr val="262626"/>
              </a:buClr>
              <a:buSzPts val="2000"/>
              <a:buNone/>
              <a:defRPr sz="2000" i="1">
                <a:solidFill>
                  <a:srgbClr val="262626"/>
                </a:solidFill>
              </a:defRPr>
            </a:lvl1pPr>
            <a:lvl2pPr marL="914400" lvl="1" indent="-228600" algn="l">
              <a:lnSpc>
                <a:spcPct val="110000"/>
              </a:lnSpc>
              <a:spcBef>
                <a:spcPts val="400"/>
              </a:spcBef>
              <a:spcAft>
                <a:spcPts val="0"/>
              </a:spcAft>
              <a:buClr>
                <a:srgbClr val="888888"/>
              </a:buClr>
              <a:buSzPts val="2000"/>
              <a:buNone/>
              <a:defRPr sz="2000">
                <a:solidFill>
                  <a:srgbClr val="888888"/>
                </a:solidFill>
              </a:defRPr>
            </a:lvl2pPr>
            <a:lvl3pPr marL="1371600" lvl="2" indent="-228600" algn="l">
              <a:lnSpc>
                <a:spcPct val="110000"/>
              </a:lnSpc>
              <a:spcBef>
                <a:spcPts val="400"/>
              </a:spcBef>
              <a:spcAft>
                <a:spcPts val="0"/>
              </a:spcAft>
              <a:buClr>
                <a:srgbClr val="888888"/>
              </a:buClr>
              <a:buSzPts val="1800"/>
              <a:buNone/>
              <a:defRPr sz="1800">
                <a:solidFill>
                  <a:srgbClr val="888888"/>
                </a:solidFill>
              </a:defRPr>
            </a:lvl3pPr>
            <a:lvl4pPr marL="1828800" lvl="3" indent="-228600" algn="l">
              <a:lnSpc>
                <a:spcPct val="110000"/>
              </a:lnSpc>
              <a:spcBef>
                <a:spcPts val="400"/>
              </a:spcBef>
              <a:spcAft>
                <a:spcPts val="0"/>
              </a:spcAft>
              <a:buClr>
                <a:srgbClr val="888888"/>
              </a:buClr>
              <a:buSzPts val="1600"/>
              <a:buNone/>
              <a:defRPr sz="1600">
                <a:solidFill>
                  <a:srgbClr val="888888"/>
                </a:solidFill>
              </a:defRPr>
            </a:lvl4pPr>
            <a:lvl5pPr marL="2286000" lvl="4" indent="-228600" algn="l">
              <a:lnSpc>
                <a:spcPct val="110000"/>
              </a:lnSpc>
              <a:spcBef>
                <a:spcPts val="4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4" name="Google Shape;44;p6"/>
          <p:cNvSpPr txBox="1">
            <a:spLocks noGrp="1"/>
          </p:cNvSpPr>
          <p:nvPr>
            <p:ph type="dt" idx="10"/>
          </p:nvPr>
        </p:nvSpPr>
        <p:spPr>
          <a:xfrm>
            <a:off x="7616952" y="6007608"/>
            <a:ext cx="38130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6"/>
          <p:cNvSpPr txBox="1">
            <a:spLocks noGrp="1"/>
          </p:cNvSpPr>
          <p:nvPr>
            <p:ph type="ftr" idx="11"/>
          </p:nvPr>
        </p:nvSpPr>
        <p:spPr>
          <a:xfrm>
            <a:off x="758952" y="6007608"/>
            <a:ext cx="383133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6"/>
          <p:cNvSpPr txBox="1">
            <a:spLocks noGrp="1"/>
          </p:cNvSpPr>
          <p:nvPr>
            <p:ph type="sldNum" idx="12"/>
          </p:nvPr>
        </p:nvSpPr>
        <p:spPr>
          <a:xfrm>
            <a:off x="11786616" y="6007608"/>
            <a:ext cx="411480" cy="365125"/>
          </a:xfrm>
          <a:prstGeom prst="rect">
            <a:avLst/>
          </a:prstGeom>
          <a:noFill/>
          <a:ln>
            <a:noFill/>
          </a:ln>
        </p:spPr>
        <p:txBody>
          <a:bodyPr spcFirstLastPara="1" wrap="square" lIns="45700" tIns="45700" rIns="45700"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47"/>
        <p:cNvGrpSpPr/>
        <p:nvPr/>
      </p:nvGrpSpPr>
      <p:grpSpPr>
        <a:xfrm>
          <a:off x="0" y="0"/>
          <a:ext cx="0" cy="0"/>
          <a:chOff x="0" y="0"/>
          <a:chExt cx="0" cy="0"/>
        </a:xfrm>
      </p:grpSpPr>
      <p:sp>
        <p:nvSpPr>
          <p:cNvPr id="48" name="Google Shape;48;p7"/>
          <p:cNvSpPr txBox="1">
            <a:spLocks noGrp="1"/>
          </p:cNvSpPr>
          <p:nvPr>
            <p:ph type="body" idx="1"/>
          </p:nvPr>
        </p:nvSpPr>
        <p:spPr>
          <a:xfrm>
            <a:off x="5184648" y="758952"/>
            <a:ext cx="6245352" cy="2240280"/>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400"/>
              </a:spcBef>
              <a:spcAft>
                <a:spcPts val="0"/>
              </a:spcAft>
              <a:buClr>
                <a:srgbClr val="262626"/>
              </a:buClr>
              <a:buSzPts val="1800"/>
              <a:buChar char="•"/>
              <a:defRPr/>
            </a:lvl1pPr>
            <a:lvl2pPr marL="914400" lvl="1" indent="-228600" algn="l">
              <a:lnSpc>
                <a:spcPct val="110000"/>
              </a:lnSpc>
              <a:spcBef>
                <a:spcPts val="400"/>
              </a:spcBef>
              <a:spcAft>
                <a:spcPts val="0"/>
              </a:spcAft>
              <a:buClr>
                <a:srgbClr val="262626"/>
              </a:buClr>
              <a:buSzPts val="1800"/>
              <a:buNone/>
              <a:defRPr/>
            </a:lvl2pPr>
            <a:lvl3pPr marL="1371600" lvl="2" indent="-342900" algn="l">
              <a:lnSpc>
                <a:spcPct val="110000"/>
              </a:lnSpc>
              <a:spcBef>
                <a:spcPts val="400"/>
              </a:spcBef>
              <a:spcAft>
                <a:spcPts val="0"/>
              </a:spcAft>
              <a:buClr>
                <a:srgbClr val="262626"/>
              </a:buClr>
              <a:buSzPts val="1800"/>
              <a:buChar char="•"/>
              <a:defRPr/>
            </a:lvl3pPr>
            <a:lvl4pPr marL="1828800" lvl="3" indent="-228600" algn="l">
              <a:lnSpc>
                <a:spcPct val="110000"/>
              </a:lnSpc>
              <a:spcBef>
                <a:spcPts val="400"/>
              </a:spcBef>
              <a:spcAft>
                <a:spcPts val="0"/>
              </a:spcAft>
              <a:buClr>
                <a:srgbClr val="262626"/>
              </a:buClr>
              <a:buSzPts val="1800"/>
              <a:buNone/>
              <a:defRPr/>
            </a:lvl4pPr>
            <a:lvl5pPr marL="2286000" lvl="4" indent="-342900" algn="l">
              <a:lnSpc>
                <a:spcPct val="110000"/>
              </a:lnSpc>
              <a:spcBef>
                <a:spcPts val="400"/>
              </a:spcBef>
              <a:spcAft>
                <a:spcPts val="0"/>
              </a:spcAft>
              <a:buClr>
                <a:srgbClr val="26262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7"/>
          <p:cNvSpPr txBox="1">
            <a:spLocks noGrp="1"/>
          </p:cNvSpPr>
          <p:nvPr>
            <p:ph type="body" idx="2"/>
          </p:nvPr>
        </p:nvSpPr>
        <p:spPr>
          <a:xfrm>
            <a:off x="5184647" y="3273551"/>
            <a:ext cx="6245351" cy="2240281"/>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400"/>
              </a:spcBef>
              <a:spcAft>
                <a:spcPts val="0"/>
              </a:spcAft>
              <a:buClr>
                <a:srgbClr val="262626"/>
              </a:buClr>
              <a:buSzPts val="1800"/>
              <a:buChar char="•"/>
              <a:defRPr/>
            </a:lvl1pPr>
            <a:lvl2pPr marL="914400" lvl="1" indent="-228600" algn="l">
              <a:lnSpc>
                <a:spcPct val="110000"/>
              </a:lnSpc>
              <a:spcBef>
                <a:spcPts val="400"/>
              </a:spcBef>
              <a:spcAft>
                <a:spcPts val="0"/>
              </a:spcAft>
              <a:buClr>
                <a:srgbClr val="262626"/>
              </a:buClr>
              <a:buSzPts val="1800"/>
              <a:buNone/>
              <a:defRPr/>
            </a:lvl2pPr>
            <a:lvl3pPr marL="1371600" lvl="2" indent="-342900" algn="l">
              <a:lnSpc>
                <a:spcPct val="110000"/>
              </a:lnSpc>
              <a:spcBef>
                <a:spcPts val="400"/>
              </a:spcBef>
              <a:spcAft>
                <a:spcPts val="0"/>
              </a:spcAft>
              <a:buClr>
                <a:srgbClr val="262626"/>
              </a:buClr>
              <a:buSzPts val="1800"/>
              <a:buChar char="•"/>
              <a:defRPr/>
            </a:lvl3pPr>
            <a:lvl4pPr marL="1828800" lvl="3" indent="-228600" algn="l">
              <a:lnSpc>
                <a:spcPct val="110000"/>
              </a:lnSpc>
              <a:spcBef>
                <a:spcPts val="400"/>
              </a:spcBef>
              <a:spcAft>
                <a:spcPts val="0"/>
              </a:spcAft>
              <a:buClr>
                <a:srgbClr val="262626"/>
              </a:buClr>
              <a:buSzPts val="1800"/>
              <a:buNone/>
              <a:defRPr/>
            </a:lvl4pPr>
            <a:lvl5pPr marL="2286000" lvl="4" indent="-342900" algn="l">
              <a:lnSpc>
                <a:spcPct val="110000"/>
              </a:lnSpc>
              <a:spcBef>
                <a:spcPts val="400"/>
              </a:spcBef>
              <a:spcAft>
                <a:spcPts val="0"/>
              </a:spcAft>
              <a:buClr>
                <a:srgbClr val="26262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7"/>
          <p:cNvSpPr txBox="1">
            <a:spLocks noGrp="1"/>
          </p:cNvSpPr>
          <p:nvPr>
            <p:ph type="dt" idx="10"/>
          </p:nvPr>
        </p:nvSpPr>
        <p:spPr>
          <a:xfrm>
            <a:off x="7616952" y="6007608"/>
            <a:ext cx="38130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7"/>
          <p:cNvSpPr txBox="1">
            <a:spLocks noGrp="1"/>
          </p:cNvSpPr>
          <p:nvPr>
            <p:ph type="ftr" idx="11"/>
          </p:nvPr>
        </p:nvSpPr>
        <p:spPr>
          <a:xfrm>
            <a:off x="758952" y="6007608"/>
            <a:ext cx="383133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sldNum" idx="12"/>
          </p:nvPr>
        </p:nvSpPr>
        <p:spPr>
          <a:xfrm>
            <a:off x="11786616" y="6007608"/>
            <a:ext cx="411480" cy="365125"/>
          </a:xfrm>
          <a:prstGeom prst="rect">
            <a:avLst/>
          </a:prstGeom>
          <a:noFill/>
          <a:ln>
            <a:noFill/>
          </a:ln>
        </p:spPr>
        <p:txBody>
          <a:bodyPr spcFirstLastPara="1" wrap="square" lIns="45700" tIns="45700" rIns="45700"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53" name="Google Shape;53;p7"/>
          <p:cNvSpPr txBox="1">
            <a:spLocks noGrp="1"/>
          </p:cNvSpPr>
          <p:nvPr>
            <p:ph type="title"/>
          </p:nvPr>
        </p:nvSpPr>
        <p:spPr>
          <a:xfrm>
            <a:off x="758952" y="758952"/>
            <a:ext cx="3831336" cy="475488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54"/>
        <p:cNvGrpSpPr/>
        <p:nvPr/>
      </p:nvGrpSpPr>
      <p:grpSpPr>
        <a:xfrm>
          <a:off x="0" y="0"/>
          <a:ext cx="0" cy="0"/>
          <a:chOff x="0" y="0"/>
          <a:chExt cx="0" cy="0"/>
        </a:xfrm>
      </p:grpSpPr>
      <p:sp>
        <p:nvSpPr>
          <p:cNvPr id="55" name="Google Shape;55;p8"/>
          <p:cNvSpPr txBox="1">
            <a:spLocks noGrp="1"/>
          </p:cNvSpPr>
          <p:nvPr>
            <p:ph type="body" idx="1"/>
          </p:nvPr>
        </p:nvSpPr>
        <p:spPr>
          <a:xfrm>
            <a:off x="5184648" y="758952"/>
            <a:ext cx="6245352" cy="548640"/>
          </a:xfrm>
          <a:prstGeom prst="rect">
            <a:avLst/>
          </a:prstGeom>
          <a:noFill/>
          <a:ln>
            <a:noFill/>
          </a:ln>
        </p:spPr>
        <p:txBody>
          <a:bodyPr spcFirstLastPara="1" wrap="square" lIns="91425" tIns="45700" rIns="91425" bIns="45700" anchor="b" anchorCtr="0">
            <a:normAutofit/>
          </a:bodyPr>
          <a:lstStyle>
            <a:lvl1pPr marL="457200" lvl="0" indent="-228600" algn="l">
              <a:lnSpc>
                <a:spcPct val="110000"/>
              </a:lnSpc>
              <a:spcBef>
                <a:spcPts val="400"/>
              </a:spcBef>
              <a:spcAft>
                <a:spcPts val="0"/>
              </a:spcAft>
              <a:buClr>
                <a:srgbClr val="262626"/>
              </a:buClr>
              <a:buSzPts val="2200"/>
              <a:buNone/>
              <a:defRPr sz="2200" b="0" i="1"/>
            </a:lvl1pPr>
            <a:lvl2pPr marL="914400" lvl="1" indent="-228600" algn="l">
              <a:lnSpc>
                <a:spcPct val="110000"/>
              </a:lnSpc>
              <a:spcBef>
                <a:spcPts val="400"/>
              </a:spcBef>
              <a:spcAft>
                <a:spcPts val="0"/>
              </a:spcAft>
              <a:buClr>
                <a:srgbClr val="262626"/>
              </a:buClr>
              <a:buSzPts val="2000"/>
              <a:buNone/>
              <a:defRPr sz="2000" b="1"/>
            </a:lvl2pPr>
            <a:lvl3pPr marL="1371600" lvl="2" indent="-228600" algn="l">
              <a:lnSpc>
                <a:spcPct val="110000"/>
              </a:lnSpc>
              <a:spcBef>
                <a:spcPts val="400"/>
              </a:spcBef>
              <a:spcAft>
                <a:spcPts val="0"/>
              </a:spcAft>
              <a:buClr>
                <a:srgbClr val="262626"/>
              </a:buClr>
              <a:buSzPts val="1800"/>
              <a:buNone/>
              <a:defRPr sz="1800" b="1"/>
            </a:lvl3pPr>
            <a:lvl4pPr marL="1828800" lvl="3" indent="-228600" algn="l">
              <a:lnSpc>
                <a:spcPct val="110000"/>
              </a:lnSpc>
              <a:spcBef>
                <a:spcPts val="400"/>
              </a:spcBef>
              <a:spcAft>
                <a:spcPts val="0"/>
              </a:spcAft>
              <a:buClr>
                <a:srgbClr val="262626"/>
              </a:buClr>
              <a:buSzPts val="1600"/>
              <a:buNone/>
              <a:defRPr sz="1600" b="1"/>
            </a:lvl4pPr>
            <a:lvl5pPr marL="2286000" lvl="4" indent="-228600" algn="l">
              <a:lnSpc>
                <a:spcPct val="110000"/>
              </a:lnSpc>
              <a:spcBef>
                <a:spcPts val="400"/>
              </a:spcBef>
              <a:spcAft>
                <a:spcPts val="0"/>
              </a:spcAft>
              <a:buClr>
                <a:srgbClr val="262626"/>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6" name="Google Shape;56;p8"/>
          <p:cNvSpPr txBox="1">
            <a:spLocks noGrp="1"/>
          </p:cNvSpPr>
          <p:nvPr>
            <p:ph type="body" idx="2"/>
          </p:nvPr>
        </p:nvSpPr>
        <p:spPr>
          <a:xfrm>
            <a:off x="5190323" y="1377198"/>
            <a:ext cx="6239675" cy="1828800"/>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400"/>
              </a:spcBef>
              <a:spcAft>
                <a:spcPts val="0"/>
              </a:spcAft>
              <a:buClr>
                <a:srgbClr val="262626"/>
              </a:buClr>
              <a:buSzPts val="1800"/>
              <a:buChar char="•"/>
              <a:defRPr/>
            </a:lvl1pPr>
            <a:lvl2pPr marL="914400" lvl="1" indent="-228600" algn="l">
              <a:lnSpc>
                <a:spcPct val="110000"/>
              </a:lnSpc>
              <a:spcBef>
                <a:spcPts val="400"/>
              </a:spcBef>
              <a:spcAft>
                <a:spcPts val="0"/>
              </a:spcAft>
              <a:buClr>
                <a:srgbClr val="262626"/>
              </a:buClr>
              <a:buSzPts val="1800"/>
              <a:buNone/>
              <a:defRPr/>
            </a:lvl2pPr>
            <a:lvl3pPr marL="1371600" lvl="2" indent="-342900" algn="l">
              <a:lnSpc>
                <a:spcPct val="110000"/>
              </a:lnSpc>
              <a:spcBef>
                <a:spcPts val="400"/>
              </a:spcBef>
              <a:spcAft>
                <a:spcPts val="0"/>
              </a:spcAft>
              <a:buClr>
                <a:srgbClr val="262626"/>
              </a:buClr>
              <a:buSzPts val="1800"/>
              <a:buChar char="•"/>
              <a:defRPr/>
            </a:lvl3pPr>
            <a:lvl4pPr marL="1828800" lvl="3" indent="-228600" algn="l">
              <a:lnSpc>
                <a:spcPct val="110000"/>
              </a:lnSpc>
              <a:spcBef>
                <a:spcPts val="400"/>
              </a:spcBef>
              <a:spcAft>
                <a:spcPts val="0"/>
              </a:spcAft>
              <a:buClr>
                <a:srgbClr val="262626"/>
              </a:buClr>
              <a:buSzPts val="1800"/>
              <a:buNone/>
              <a:defRPr/>
            </a:lvl4pPr>
            <a:lvl5pPr marL="2286000" lvl="4" indent="-342900" algn="l">
              <a:lnSpc>
                <a:spcPct val="110000"/>
              </a:lnSpc>
              <a:spcBef>
                <a:spcPts val="400"/>
              </a:spcBef>
              <a:spcAft>
                <a:spcPts val="0"/>
              </a:spcAft>
              <a:buClr>
                <a:srgbClr val="26262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8"/>
          <p:cNvSpPr txBox="1">
            <a:spLocks noGrp="1"/>
          </p:cNvSpPr>
          <p:nvPr>
            <p:ph type="body" idx="3"/>
          </p:nvPr>
        </p:nvSpPr>
        <p:spPr>
          <a:xfrm>
            <a:off x="5184647" y="3319548"/>
            <a:ext cx="6245351" cy="548640"/>
          </a:xfrm>
          <a:prstGeom prst="rect">
            <a:avLst/>
          </a:prstGeom>
          <a:noFill/>
          <a:ln>
            <a:noFill/>
          </a:ln>
        </p:spPr>
        <p:txBody>
          <a:bodyPr spcFirstLastPara="1" wrap="square" lIns="91425" tIns="45700" rIns="91425" bIns="45700" anchor="b" anchorCtr="0">
            <a:normAutofit/>
          </a:bodyPr>
          <a:lstStyle>
            <a:lvl1pPr marL="457200" lvl="0" indent="-228600" algn="l">
              <a:lnSpc>
                <a:spcPct val="110000"/>
              </a:lnSpc>
              <a:spcBef>
                <a:spcPts val="400"/>
              </a:spcBef>
              <a:spcAft>
                <a:spcPts val="0"/>
              </a:spcAft>
              <a:buClr>
                <a:srgbClr val="262626"/>
              </a:buClr>
              <a:buSzPts val="2200"/>
              <a:buNone/>
              <a:defRPr sz="2200" b="0" i="1"/>
            </a:lvl1pPr>
            <a:lvl2pPr marL="914400" lvl="1" indent="-228600" algn="l">
              <a:lnSpc>
                <a:spcPct val="110000"/>
              </a:lnSpc>
              <a:spcBef>
                <a:spcPts val="400"/>
              </a:spcBef>
              <a:spcAft>
                <a:spcPts val="0"/>
              </a:spcAft>
              <a:buClr>
                <a:srgbClr val="262626"/>
              </a:buClr>
              <a:buSzPts val="2000"/>
              <a:buNone/>
              <a:defRPr sz="2000" b="1"/>
            </a:lvl2pPr>
            <a:lvl3pPr marL="1371600" lvl="2" indent="-228600" algn="l">
              <a:lnSpc>
                <a:spcPct val="110000"/>
              </a:lnSpc>
              <a:spcBef>
                <a:spcPts val="400"/>
              </a:spcBef>
              <a:spcAft>
                <a:spcPts val="0"/>
              </a:spcAft>
              <a:buClr>
                <a:srgbClr val="262626"/>
              </a:buClr>
              <a:buSzPts val="1800"/>
              <a:buNone/>
              <a:defRPr sz="1800" b="1"/>
            </a:lvl3pPr>
            <a:lvl4pPr marL="1828800" lvl="3" indent="-228600" algn="l">
              <a:lnSpc>
                <a:spcPct val="110000"/>
              </a:lnSpc>
              <a:spcBef>
                <a:spcPts val="400"/>
              </a:spcBef>
              <a:spcAft>
                <a:spcPts val="0"/>
              </a:spcAft>
              <a:buClr>
                <a:srgbClr val="262626"/>
              </a:buClr>
              <a:buSzPts val="1600"/>
              <a:buNone/>
              <a:defRPr sz="1600" b="1"/>
            </a:lvl4pPr>
            <a:lvl5pPr marL="2286000" lvl="4" indent="-228600" algn="l">
              <a:lnSpc>
                <a:spcPct val="110000"/>
              </a:lnSpc>
              <a:spcBef>
                <a:spcPts val="400"/>
              </a:spcBef>
              <a:spcAft>
                <a:spcPts val="0"/>
              </a:spcAft>
              <a:buClr>
                <a:srgbClr val="262626"/>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8" name="Google Shape;58;p8"/>
          <p:cNvSpPr txBox="1">
            <a:spLocks noGrp="1"/>
          </p:cNvSpPr>
          <p:nvPr>
            <p:ph type="body" idx="4"/>
          </p:nvPr>
        </p:nvSpPr>
        <p:spPr>
          <a:xfrm>
            <a:off x="5184646" y="3932372"/>
            <a:ext cx="6245352" cy="1828800"/>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400"/>
              </a:spcBef>
              <a:spcAft>
                <a:spcPts val="0"/>
              </a:spcAft>
              <a:buClr>
                <a:srgbClr val="262626"/>
              </a:buClr>
              <a:buSzPts val="1800"/>
              <a:buChar char="•"/>
              <a:defRPr/>
            </a:lvl1pPr>
            <a:lvl2pPr marL="914400" lvl="1" indent="-228600" algn="l">
              <a:lnSpc>
                <a:spcPct val="110000"/>
              </a:lnSpc>
              <a:spcBef>
                <a:spcPts val="400"/>
              </a:spcBef>
              <a:spcAft>
                <a:spcPts val="0"/>
              </a:spcAft>
              <a:buClr>
                <a:srgbClr val="262626"/>
              </a:buClr>
              <a:buSzPts val="1800"/>
              <a:buNone/>
              <a:defRPr/>
            </a:lvl2pPr>
            <a:lvl3pPr marL="1371600" lvl="2" indent="-342900" algn="l">
              <a:lnSpc>
                <a:spcPct val="110000"/>
              </a:lnSpc>
              <a:spcBef>
                <a:spcPts val="400"/>
              </a:spcBef>
              <a:spcAft>
                <a:spcPts val="0"/>
              </a:spcAft>
              <a:buClr>
                <a:srgbClr val="262626"/>
              </a:buClr>
              <a:buSzPts val="1800"/>
              <a:buChar char="•"/>
              <a:defRPr/>
            </a:lvl3pPr>
            <a:lvl4pPr marL="1828800" lvl="3" indent="-228600" algn="l">
              <a:lnSpc>
                <a:spcPct val="110000"/>
              </a:lnSpc>
              <a:spcBef>
                <a:spcPts val="400"/>
              </a:spcBef>
              <a:spcAft>
                <a:spcPts val="0"/>
              </a:spcAft>
              <a:buClr>
                <a:srgbClr val="262626"/>
              </a:buClr>
              <a:buSzPts val="1800"/>
              <a:buNone/>
              <a:defRPr/>
            </a:lvl4pPr>
            <a:lvl5pPr marL="2286000" lvl="4" indent="-342900" algn="l">
              <a:lnSpc>
                <a:spcPct val="110000"/>
              </a:lnSpc>
              <a:spcBef>
                <a:spcPts val="400"/>
              </a:spcBef>
              <a:spcAft>
                <a:spcPts val="0"/>
              </a:spcAft>
              <a:buClr>
                <a:srgbClr val="26262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 name="Google Shape;59;p8"/>
          <p:cNvSpPr txBox="1">
            <a:spLocks noGrp="1"/>
          </p:cNvSpPr>
          <p:nvPr>
            <p:ph type="title"/>
          </p:nvPr>
        </p:nvSpPr>
        <p:spPr>
          <a:xfrm>
            <a:off x="758952" y="758952"/>
            <a:ext cx="3831336" cy="475488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8"/>
          <p:cNvSpPr txBox="1">
            <a:spLocks noGrp="1"/>
          </p:cNvSpPr>
          <p:nvPr>
            <p:ph type="dt" idx="10"/>
          </p:nvPr>
        </p:nvSpPr>
        <p:spPr>
          <a:xfrm>
            <a:off x="7616952" y="6007608"/>
            <a:ext cx="38130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8"/>
          <p:cNvSpPr txBox="1">
            <a:spLocks noGrp="1"/>
          </p:cNvSpPr>
          <p:nvPr>
            <p:ph type="ftr" idx="11"/>
          </p:nvPr>
        </p:nvSpPr>
        <p:spPr>
          <a:xfrm>
            <a:off x="758952" y="6007608"/>
            <a:ext cx="383133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8"/>
          <p:cNvSpPr txBox="1">
            <a:spLocks noGrp="1"/>
          </p:cNvSpPr>
          <p:nvPr>
            <p:ph type="sldNum" idx="12"/>
          </p:nvPr>
        </p:nvSpPr>
        <p:spPr>
          <a:xfrm>
            <a:off x="11786616" y="6007608"/>
            <a:ext cx="411480" cy="365125"/>
          </a:xfrm>
          <a:prstGeom prst="rect">
            <a:avLst/>
          </a:prstGeom>
          <a:noFill/>
          <a:ln>
            <a:noFill/>
          </a:ln>
        </p:spPr>
        <p:txBody>
          <a:bodyPr spcFirstLastPara="1" wrap="square" lIns="45700" tIns="45700" rIns="45700"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3"/>
        <p:cNvGrpSpPr/>
        <p:nvPr/>
      </p:nvGrpSpPr>
      <p:grpSpPr>
        <a:xfrm>
          <a:off x="0" y="0"/>
          <a:ext cx="0" cy="0"/>
          <a:chOff x="0" y="0"/>
          <a:chExt cx="0" cy="0"/>
        </a:xfrm>
      </p:grpSpPr>
      <p:sp>
        <p:nvSpPr>
          <p:cNvPr id="64" name="Google Shape;64;p9"/>
          <p:cNvSpPr txBox="1">
            <a:spLocks noGrp="1"/>
          </p:cNvSpPr>
          <p:nvPr>
            <p:ph type="title"/>
          </p:nvPr>
        </p:nvSpPr>
        <p:spPr>
          <a:xfrm>
            <a:off x="758952" y="758952"/>
            <a:ext cx="3831336" cy="475488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9"/>
          <p:cNvSpPr txBox="1">
            <a:spLocks noGrp="1"/>
          </p:cNvSpPr>
          <p:nvPr>
            <p:ph type="dt" idx="10"/>
          </p:nvPr>
        </p:nvSpPr>
        <p:spPr>
          <a:xfrm>
            <a:off x="7616952" y="6007608"/>
            <a:ext cx="38130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9"/>
          <p:cNvSpPr txBox="1">
            <a:spLocks noGrp="1"/>
          </p:cNvSpPr>
          <p:nvPr>
            <p:ph type="ftr" idx="11"/>
          </p:nvPr>
        </p:nvSpPr>
        <p:spPr>
          <a:xfrm>
            <a:off x="758952" y="6007608"/>
            <a:ext cx="383133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9"/>
          <p:cNvSpPr txBox="1">
            <a:spLocks noGrp="1"/>
          </p:cNvSpPr>
          <p:nvPr>
            <p:ph type="sldNum" idx="12"/>
          </p:nvPr>
        </p:nvSpPr>
        <p:spPr>
          <a:xfrm>
            <a:off x="11786616" y="6007608"/>
            <a:ext cx="411480" cy="365125"/>
          </a:xfrm>
          <a:prstGeom prst="rect">
            <a:avLst/>
          </a:prstGeom>
          <a:noFill/>
          <a:ln>
            <a:noFill/>
          </a:ln>
        </p:spPr>
        <p:txBody>
          <a:bodyPr spcFirstLastPara="1" wrap="square" lIns="45700" tIns="45700" rIns="45700"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8"/>
        <p:cNvGrpSpPr/>
        <p:nvPr/>
      </p:nvGrpSpPr>
      <p:grpSpPr>
        <a:xfrm>
          <a:off x="0" y="0"/>
          <a:ext cx="0" cy="0"/>
          <a:chOff x="0" y="0"/>
          <a:chExt cx="0" cy="0"/>
        </a:xfrm>
      </p:grpSpPr>
      <p:sp>
        <p:nvSpPr>
          <p:cNvPr id="69" name="Google Shape;69;p10"/>
          <p:cNvSpPr txBox="1">
            <a:spLocks noGrp="1"/>
          </p:cNvSpPr>
          <p:nvPr>
            <p:ph type="dt" idx="10"/>
          </p:nvPr>
        </p:nvSpPr>
        <p:spPr>
          <a:xfrm>
            <a:off x="7616952" y="6007608"/>
            <a:ext cx="38130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758952" y="6007608"/>
            <a:ext cx="383133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11786616" y="6007608"/>
            <a:ext cx="411480" cy="365125"/>
          </a:xfrm>
          <a:prstGeom prst="rect">
            <a:avLst/>
          </a:prstGeom>
          <a:noFill/>
          <a:ln>
            <a:noFill/>
          </a:ln>
        </p:spPr>
        <p:txBody>
          <a:bodyPr spcFirstLastPara="1" wrap="square" lIns="45700" tIns="45700" rIns="45700"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72"/>
        <p:cNvGrpSpPr/>
        <p:nvPr/>
      </p:nvGrpSpPr>
      <p:grpSpPr>
        <a:xfrm>
          <a:off x="0" y="0"/>
          <a:ext cx="0" cy="0"/>
          <a:chOff x="0" y="0"/>
          <a:chExt cx="0" cy="0"/>
        </a:xfrm>
      </p:grpSpPr>
      <p:sp>
        <p:nvSpPr>
          <p:cNvPr id="73" name="Google Shape;73;p11"/>
          <p:cNvSpPr txBox="1">
            <a:spLocks noGrp="1"/>
          </p:cNvSpPr>
          <p:nvPr>
            <p:ph type="body" idx="1"/>
          </p:nvPr>
        </p:nvSpPr>
        <p:spPr>
          <a:xfrm>
            <a:off x="5183188" y="758951"/>
            <a:ext cx="6245352" cy="4754881"/>
          </a:xfrm>
          <a:prstGeom prst="rect">
            <a:avLst/>
          </a:prstGeom>
          <a:noFill/>
          <a:ln>
            <a:noFill/>
          </a:ln>
        </p:spPr>
        <p:txBody>
          <a:bodyPr spcFirstLastPara="1" wrap="square" lIns="91425" tIns="45700" rIns="91425" bIns="45700" anchor="t" anchorCtr="0">
            <a:normAutofit/>
          </a:bodyPr>
          <a:lstStyle>
            <a:lvl1pPr marL="457200" lvl="0" indent="-355600" algn="l">
              <a:lnSpc>
                <a:spcPct val="110000"/>
              </a:lnSpc>
              <a:spcBef>
                <a:spcPts val="400"/>
              </a:spcBef>
              <a:spcAft>
                <a:spcPts val="0"/>
              </a:spcAft>
              <a:buClr>
                <a:srgbClr val="262626"/>
              </a:buClr>
              <a:buSzPts val="2000"/>
              <a:buChar char="•"/>
              <a:defRPr sz="2000"/>
            </a:lvl1pPr>
            <a:lvl2pPr marL="914400" lvl="1" indent="-228600" algn="l">
              <a:lnSpc>
                <a:spcPct val="110000"/>
              </a:lnSpc>
              <a:spcBef>
                <a:spcPts val="400"/>
              </a:spcBef>
              <a:spcAft>
                <a:spcPts val="0"/>
              </a:spcAft>
              <a:buClr>
                <a:srgbClr val="262626"/>
              </a:buClr>
              <a:buSzPts val="1800"/>
              <a:buNone/>
              <a:defRPr sz="1800"/>
            </a:lvl2pPr>
            <a:lvl3pPr marL="1371600" lvl="2" indent="-330200" algn="l">
              <a:lnSpc>
                <a:spcPct val="110000"/>
              </a:lnSpc>
              <a:spcBef>
                <a:spcPts val="400"/>
              </a:spcBef>
              <a:spcAft>
                <a:spcPts val="0"/>
              </a:spcAft>
              <a:buClr>
                <a:srgbClr val="262626"/>
              </a:buClr>
              <a:buSzPts val="1600"/>
              <a:buChar char="•"/>
              <a:defRPr sz="1600"/>
            </a:lvl3pPr>
            <a:lvl4pPr marL="1828800" lvl="3" indent="-228600" algn="l">
              <a:lnSpc>
                <a:spcPct val="110000"/>
              </a:lnSpc>
              <a:spcBef>
                <a:spcPts val="400"/>
              </a:spcBef>
              <a:spcAft>
                <a:spcPts val="0"/>
              </a:spcAft>
              <a:buClr>
                <a:srgbClr val="262626"/>
              </a:buClr>
              <a:buSzPts val="1400"/>
              <a:buNone/>
              <a:defRPr sz="1400"/>
            </a:lvl4pPr>
            <a:lvl5pPr marL="2286000" lvl="4" indent="-317500" algn="l">
              <a:lnSpc>
                <a:spcPct val="110000"/>
              </a:lnSpc>
              <a:spcBef>
                <a:spcPts val="400"/>
              </a:spcBef>
              <a:spcAft>
                <a:spcPts val="0"/>
              </a:spcAft>
              <a:buClr>
                <a:srgbClr val="262626"/>
              </a:buClr>
              <a:buSzPts val="1400"/>
              <a:buChar char="•"/>
              <a:defRPr sz="14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4" name="Google Shape;74;p11"/>
          <p:cNvSpPr txBox="1">
            <a:spLocks noGrp="1"/>
          </p:cNvSpPr>
          <p:nvPr>
            <p:ph type="body" idx="2"/>
          </p:nvPr>
        </p:nvSpPr>
        <p:spPr>
          <a:xfrm>
            <a:off x="758953" y="3815080"/>
            <a:ext cx="3831336" cy="1698752"/>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400"/>
              </a:spcBef>
              <a:spcAft>
                <a:spcPts val="0"/>
              </a:spcAft>
              <a:buClr>
                <a:srgbClr val="262626"/>
              </a:buClr>
              <a:buSzPts val="2000"/>
              <a:buNone/>
              <a:defRPr sz="2000"/>
            </a:lvl1pPr>
            <a:lvl2pPr marL="914400" lvl="1" indent="-228600" algn="l">
              <a:lnSpc>
                <a:spcPct val="110000"/>
              </a:lnSpc>
              <a:spcBef>
                <a:spcPts val="400"/>
              </a:spcBef>
              <a:spcAft>
                <a:spcPts val="0"/>
              </a:spcAft>
              <a:buClr>
                <a:srgbClr val="262626"/>
              </a:buClr>
              <a:buSzPts val="1400"/>
              <a:buNone/>
              <a:defRPr sz="1400"/>
            </a:lvl2pPr>
            <a:lvl3pPr marL="1371600" lvl="2" indent="-228600" algn="l">
              <a:lnSpc>
                <a:spcPct val="110000"/>
              </a:lnSpc>
              <a:spcBef>
                <a:spcPts val="400"/>
              </a:spcBef>
              <a:spcAft>
                <a:spcPts val="0"/>
              </a:spcAft>
              <a:buClr>
                <a:srgbClr val="262626"/>
              </a:buClr>
              <a:buSzPts val="1200"/>
              <a:buNone/>
              <a:defRPr sz="1200"/>
            </a:lvl3pPr>
            <a:lvl4pPr marL="1828800" lvl="3" indent="-228600" algn="l">
              <a:lnSpc>
                <a:spcPct val="110000"/>
              </a:lnSpc>
              <a:spcBef>
                <a:spcPts val="400"/>
              </a:spcBef>
              <a:spcAft>
                <a:spcPts val="0"/>
              </a:spcAft>
              <a:buClr>
                <a:srgbClr val="262626"/>
              </a:buClr>
              <a:buSzPts val="1000"/>
              <a:buNone/>
              <a:defRPr sz="1000"/>
            </a:lvl4pPr>
            <a:lvl5pPr marL="2286000" lvl="4" indent="-228600" algn="l">
              <a:lnSpc>
                <a:spcPct val="110000"/>
              </a:lnSpc>
              <a:spcBef>
                <a:spcPts val="400"/>
              </a:spcBef>
              <a:spcAft>
                <a:spcPts val="0"/>
              </a:spcAft>
              <a:buClr>
                <a:srgbClr val="262626"/>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5" name="Google Shape;75;p11"/>
          <p:cNvSpPr txBox="1">
            <a:spLocks noGrp="1"/>
          </p:cNvSpPr>
          <p:nvPr>
            <p:ph type="dt" idx="10"/>
          </p:nvPr>
        </p:nvSpPr>
        <p:spPr>
          <a:xfrm>
            <a:off x="7616952" y="6007608"/>
            <a:ext cx="38130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758952" y="6007608"/>
            <a:ext cx="383133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11786616" y="6007608"/>
            <a:ext cx="411480" cy="365125"/>
          </a:xfrm>
          <a:prstGeom prst="rect">
            <a:avLst/>
          </a:prstGeom>
          <a:noFill/>
          <a:ln>
            <a:noFill/>
          </a:ln>
        </p:spPr>
        <p:txBody>
          <a:bodyPr spcFirstLastPara="1" wrap="square" lIns="45700" tIns="45700" rIns="45700"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78" name="Google Shape;78;p11"/>
          <p:cNvSpPr txBox="1">
            <a:spLocks noGrp="1"/>
          </p:cNvSpPr>
          <p:nvPr>
            <p:ph type="title"/>
          </p:nvPr>
        </p:nvSpPr>
        <p:spPr>
          <a:xfrm>
            <a:off x="758952" y="758952"/>
            <a:ext cx="3831336" cy="2930179"/>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79"/>
        <p:cNvGrpSpPr/>
        <p:nvPr/>
      </p:nvGrpSpPr>
      <p:grpSpPr>
        <a:xfrm>
          <a:off x="0" y="0"/>
          <a:ext cx="0" cy="0"/>
          <a:chOff x="0" y="0"/>
          <a:chExt cx="0" cy="0"/>
        </a:xfrm>
      </p:grpSpPr>
      <p:sp>
        <p:nvSpPr>
          <p:cNvPr id="80" name="Google Shape;80;p12"/>
          <p:cNvSpPr>
            <a:spLocks noGrp="1"/>
          </p:cNvSpPr>
          <p:nvPr>
            <p:ph type="pic" idx="2"/>
          </p:nvPr>
        </p:nvSpPr>
        <p:spPr>
          <a:xfrm>
            <a:off x="5183188" y="758951"/>
            <a:ext cx="6245352" cy="4754881"/>
          </a:xfrm>
          <a:prstGeom prst="rect">
            <a:avLst/>
          </a:prstGeom>
          <a:noFill/>
          <a:ln>
            <a:noFill/>
          </a:ln>
        </p:spPr>
      </p:sp>
      <p:sp>
        <p:nvSpPr>
          <p:cNvPr id="81" name="Google Shape;81;p12"/>
          <p:cNvSpPr txBox="1">
            <a:spLocks noGrp="1"/>
          </p:cNvSpPr>
          <p:nvPr>
            <p:ph type="body" idx="1"/>
          </p:nvPr>
        </p:nvSpPr>
        <p:spPr>
          <a:xfrm>
            <a:off x="758952" y="3794760"/>
            <a:ext cx="3831336" cy="1719072"/>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400"/>
              </a:spcBef>
              <a:spcAft>
                <a:spcPts val="0"/>
              </a:spcAft>
              <a:buClr>
                <a:srgbClr val="262626"/>
              </a:buClr>
              <a:buSzPts val="2000"/>
              <a:buNone/>
              <a:defRPr sz="2000"/>
            </a:lvl1pPr>
            <a:lvl2pPr marL="914400" lvl="1" indent="-228600" algn="l">
              <a:lnSpc>
                <a:spcPct val="110000"/>
              </a:lnSpc>
              <a:spcBef>
                <a:spcPts val="400"/>
              </a:spcBef>
              <a:spcAft>
                <a:spcPts val="0"/>
              </a:spcAft>
              <a:buClr>
                <a:srgbClr val="262626"/>
              </a:buClr>
              <a:buSzPts val="1400"/>
              <a:buNone/>
              <a:defRPr sz="1400"/>
            </a:lvl2pPr>
            <a:lvl3pPr marL="1371600" lvl="2" indent="-228600" algn="l">
              <a:lnSpc>
                <a:spcPct val="110000"/>
              </a:lnSpc>
              <a:spcBef>
                <a:spcPts val="400"/>
              </a:spcBef>
              <a:spcAft>
                <a:spcPts val="0"/>
              </a:spcAft>
              <a:buClr>
                <a:srgbClr val="262626"/>
              </a:buClr>
              <a:buSzPts val="1200"/>
              <a:buNone/>
              <a:defRPr sz="1200"/>
            </a:lvl3pPr>
            <a:lvl4pPr marL="1828800" lvl="3" indent="-228600" algn="l">
              <a:lnSpc>
                <a:spcPct val="110000"/>
              </a:lnSpc>
              <a:spcBef>
                <a:spcPts val="400"/>
              </a:spcBef>
              <a:spcAft>
                <a:spcPts val="0"/>
              </a:spcAft>
              <a:buClr>
                <a:srgbClr val="262626"/>
              </a:buClr>
              <a:buSzPts val="1000"/>
              <a:buNone/>
              <a:defRPr sz="1000"/>
            </a:lvl4pPr>
            <a:lvl5pPr marL="2286000" lvl="4" indent="-228600" algn="l">
              <a:lnSpc>
                <a:spcPct val="110000"/>
              </a:lnSpc>
              <a:spcBef>
                <a:spcPts val="400"/>
              </a:spcBef>
              <a:spcAft>
                <a:spcPts val="0"/>
              </a:spcAft>
              <a:buClr>
                <a:srgbClr val="262626"/>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2" name="Google Shape;82;p12"/>
          <p:cNvSpPr txBox="1">
            <a:spLocks noGrp="1"/>
          </p:cNvSpPr>
          <p:nvPr>
            <p:ph type="dt" idx="10"/>
          </p:nvPr>
        </p:nvSpPr>
        <p:spPr>
          <a:xfrm>
            <a:off x="7616952" y="6007608"/>
            <a:ext cx="38130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ftr" idx="11"/>
          </p:nvPr>
        </p:nvSpPr>
        <p:spPr>
          <a:xfrm>
            <a:off x="758952" y="6007608"/>
            <a:ext cx="383133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12"/>
          <p:cNvSpPr txBox="1">
            <a:spLocks noGrp="1"/>
          </p:cNvSpPr>
          <p:nvPr>
            <p:ph type="sldNum" idx="12"/>
          </p:nvPr>
        </p:nvSpPr>
        <p:spPr>
          <a:xfrm>
            <a:off x="11786616" y="6007608"/>
            <a:ext cx="411480" cy="365125"/>
          </a:xfrm>
          <a:prstGeom prst="rect">
            <a:avLst/>
          </a:prstGeom>
          <a:noFill/>
          <a:ln>
            <a:noFill/>
          </a:ln>
        </p:spPr>
        <p:txBody>
          <a:bodyPr spcFirstLastPara="1" wrap="square" lIns="45700" tIns="45700" rIns="45700"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85" name="Google Shape;85;p12"/>
          <p:cNvSpPr txBox="1">
            <a:spLocks noGrp="1"/>
          </p:cNvSpPr>
          <p:nvPr>
            <p:ph type="title"/>
          </p:nvPr>
        </p:nvSpPr>
        <p:spPr>
          <a:xfrm>
            <a:off x="758952" y="758952"/>
            <a:ext cx="3831336" cy="292608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6"/>
        <p:cNvGrpSpPr/>
        <p:nvPr/>
      </p:nvGrpSpPr>
      <p:grpSpPr>
        <a:xfrm>
          <a:off x="0" y="0"/>
          <a:ext cx="0" cy="0"/>
          <a:chOff x="0" y="0"/>
          <a:chExt cx="0" cy="0"/>
        </a:xfrm>
      </p:grpSpPr>
      <p:sp>
        <p:nvSpPr>
          <p:cNvPr id="87" name="Google Shape;87;p13"/>
          <p:cNvSpPr txBox="1">
            <a:spLocks noGrp="1"/>
          </p:cNvSpPr>
          <p:nvPr>
            <p:ph type="title"/>
          </p:nvPr>
        </p:nvSpPr>
        <p:spPr>
          <a:xfrm>
            <a:off x="758952" y="758952"/>
            <a:ext cx="3831336" cy="475488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 name="Google Shape;88;p13"/>
          <p:cNvSpPr txBox="1">
            <a:spLocks noGrp="1"/>
          </p:cNvSpPr>
          <p:nvPr>
            <p:ph type="body" idx="1"/>
          </p:nvPr>
        </p:nvSpPr>
        <p:spPr>
          <a:xfrm rot="5400000">
            <a:off x="5929884" y="13716"/>
            <a:ext cx="4754880" cy="6245352"/>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400"/>
              </a:spcBef>
              <a:spcAft>
                <a:spcPts val="0"/>
              </a:spcAft>
              <a:buClr>
                <a:srgbClr val="262626"/>
              </a:buClr>
              <a:buSzPts val="1800"/>
              <a:buChar char="•"/>
              <a:defRPr/>
            </a:lvl1pPr>
            <a:lvl2pPr marL="914400" lvl="1" indent="-228600" algn="l">
              <a:lnSpc>
                <a:spcPct val="110000"/>
              </a:lnSpc>
              <a:spcBef>
                <a:spcPts val="400"/>
              </a:spcBef>
              <a:spcAft>
                <a:spcPts val="0"/>
              </a:spcAft>
              <a:buClr>
                <a:srgbClr val="262626"/>
              </a:buClr>
              <a:buSzPts val="1800"/>
              <a:buNone/>
              <a:defRPr/>
            </a:lvl2pPr>
            <a:lvl3pPr marL="1371600" lvl="2" indent="-342900" algn="l">
              <a:lnSpc>
                <a:spcPct val="110000"/>
              </a:lnSpc>
              <a:spcBef>
                <a:spcPts val="400"/>
              </a:spcBef>
              <a:spcAft>
                <a:spcPts val="0"/>
              </a:spcAft>
              <a:buClr>
                <a:srgbClr val="262626"/>
              </a:buClr>
              <a:buSzPts val="1800"/>
              <a:buChar char="•"/>
              <a:defRPr/>
            </a:lvl3pPr>
            <a:lvl4pPr marL="1828800" lvl="3" indent="-228600" algn="l">
              <a:lnSpc>
                <a:spcPct val="110000"/>
              </a:lnSpc>
              <a:spcBef>
                <a:spcPts val="400"/>
              </a:spcBef>
              <a:spcAft>
                <a:spcPts val="0"/>
              </a:spcAft>
              <a:buClr>
                <a:srgbClr val="262626"/>
              </a:buClr>
              <a:buSzPts val="1800"/>
              <a:buNone/>
              <a:defRPr/>
            </a:lvl4pPr>
            <a:lvl5pPr marL="2286000" lvl="4" indent="-342900" algn="l">
              <a:lnSpc>
                <a:spcPct val="110000"/>
              </a:lnSpc>
              <a:spcBef>
                <a:spcPts val="400"/>
              </a:spcBef>
              <a:spcAft>
                <a:spcPts val="0"/>
              </a:spcAft>
              <a:buClr>
                <a:srgbClr val="26262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3"/>
          <p:cNvSpPr txBox="1">
            <a:spLocks noGrp="1"/>
          </p:cNvSpPr>
          <p:nvPr>
            <p:ph type="dt" idx="10"/>
          </p:nvPr>
        </p:nvSpPr>
        <p:spPr>
          <a:xfrm>
            <a:off x="7616952" y="6007608"/>
            <a:ext cx="38130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3"/>
          <p:cNvSpPr txBox="1">
            <a:spLocks noGrp="1"/>
          </p:cNvSpPr>
          <p:nvPr>
            <p:ph type="ftr" idx="11"/>
          </p:nvPr>
        </p:nvSpPr>
        <p:spPr>
          <a:xfrm>
            <a:off x="758952" y="6007608"/>
            <a:ext cx="383133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3"/>
          <p:cNvSpPr txBox="1">
            <a:spLocks noGrp="1"/>
          </p:cNvSpPr>
          <p:nvPr>
            <p:ph type="sldNum" idx="12"/>
          </p:nvPr>
        </p:nvSpPr>
        <p:spPr>
          <a:xfrm>
            <a:off x="11786616" y="6007608"/>
            <a:ext cx="411480" cy="365125"/>
          </a:xfrm>
          <a:prstGeom prst="rect">
            <a:avLst/>
          </a:prstGeom>
          <a:noFill/>
          <a:ln>
            <a:noFill/>
          </a:ln>
        </p:spPr>
        <p:txBody>
          <a:bodyPr spcFirstLastPara="1" wrap="square" lIns="45700" tIns="45700" rIns="45700"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2"/>
        <p:cNvGrpSpPr/>
        <p:nvPr/>
      </p:nvGrpSpPr>
      <p:grpSpPr>
        <a:xfrm>
          <a:off x="0" y="0"/>
          <a:ext cx="0" cy="0"/>
          <a:chOff x="0" y="0"/>
          <a:chExt cx="0" cy="0"/>
        </a:xfrm>
      </p:grpSpPr>
      <p:sp>
        <p:nvSpPr>
          <p:cNvPr id="93" name="Google Shape;93;p14"/>
          <p:cNvSpPr txBox="1">
            <a:spLocks noGrp="1"/>
          </p:cNvSpPr>
          <p:nvPr>
            <p:ph type="title"/>
          </p:nvPr>
        </p:nvSpPr>
        <p:spPr>
          <a:xfrm rot="5400000">
            <a:off x="7459770" y="1774724"/>
            <a:ext cx="4986002" cy="2954458"/>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4"/>
          <p:cNvSpPr txBox="1">
            <a:spLocks noGrp="1"/>
          </p:cNvSpPr>
          <p:nvPr>
            <p:ph type="body" idx="1"/>
          </p:nvPr>
        </p:nvSpPr>
        <p:spPr>
          <a:xfrm rot="5400000">
            <a:off x="1969744" y="-451840"/>
            <a:ext cx="4986002" cy="7407586"/>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400"/>
              </a:spcBef>
              <a:spcAft>
                <a:spcPts val="0"/>
              </a:spcAft>
              <a:buClr>
                <a:srgbClr val="262626"/>
              </a:buClr>
              <a:buSzPts val="1800"/>
              <a:buChar char="•"/>
              <a:defRPr/>
            </a:lvl1pPr>
            <a:lvl2pPr marL="914400" lvl="1" indent="-228600" algn="l">
              <a:lnSpc>
                <a:spcPct val="110000"/>
              </a:lnSpc>
              <a:spcBef>
                <a:spcPts val="400"/>
              </a:spcBef>
              <a:spcAft>
                <a:spcPts val="0"/>
              </a:spcAft>
              <a:buClr>
                <a:srgbClr val="262626"/>
              </a:buClr>
              <a:buSzPts val="1800"/>
              <a:buNone/>
              <a:defRPr/>
            </a:lvl2pPr>
            <a:lvl3pPr marL="1371600" lvl="2" indent="-342900" algn="l">
              <a:lnSpc>
                <a:spcPct val="110000"/>
              </a:lnSpc>
              <a:spcBef>
                <a:spcPts val="400"/>
              </a:spcBef>
              <a:spcAft>
                <a:spcPts val="0"/>
              </a:spcAft>
              <a:buClr>
                <a:srgbClr val="262626"/>
              </a:buClr>
              <a:buSzPts val="1800"/>
              <a:buChar char="•"/>
              <a:defRPr/>
            </a:lvl3pPr>
            <a:lvl4pPr marL="1828800" lvl="3" indent="-228600" algn="l">
              <a:lnSpc>
                <a:spcPct val="110000"/>
              </a:lnSpc>
              <a:spcBef>
                <a:spcPts val="400"/>
              </a:spcBef>
              <a:spcAft>
                <a:spcPts val="0"/>
              </a:spcAft>
              <a:buClr>
                <a:srgbClr val="262626"/>
              </a:buClr>
              <a:buSzPts val="1800"/>
              <a:buNone/>
              <a:defRPr/>
            </a:lvl4pPr>
            <a:lvl5pPr marL="2286000" lvl="4" indent="-342900" algn="l">
              <a:lnSpc>
                <a:spcPct val="110000"/>
              </a:lnSpc>
              <a:spcBef>
                <a:spcPts val="400"/>
              </a:spcBef>
              <a:spcAft>
                <a:spcPts val="0"/>
              </a:spcAft>
              <a:buClr>
                <a:srgbClr val="26262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5" name="Google Shape;95;p14"/>
          <p:cNvSpPr txBox="1">
            <a:spLocks noGrp="1"/>
          </p:cNvSpPr>
          <p:nvPr>
            <p:ph type="dt" idx="10"/>
          </p:nvPr>
        </p:nvSpPr>
        <p:spPr>
          <a:xfrm>
            <a:off x="7616952" y="6007608"/>
            <a:ext cx="3813048"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4"/>
          <p:cNvSpPr txBox="1">
            <a:spLocks noGrp="1"/>
          </p:cNvSpPr>
          <p:nvPr>
            <p:ph type="ftr" idx="11"/>
          </p:nvPr>
        </p:nvSpPr>
        <p:spPr>
          <a:xfrm>
            <a:off x="758952" y="6007608"/>
            <a:ext cx="383133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14"/>
          <p:cNvSpPr txBox="1">
            <a:spLocks noGrp="1"/>
          </p:cNvSpPr>
          <p:nvPr>
            <p:ph type="sldNum" idx="12"/>
          </p:nvPr>
        </p:nvSpPr>
        <p:spPr>
          <a:xfrm>
            <a:off x="11786616" y="6007608"/>
            <a:ext cx="411480" cy="365125"/>
          </a:xfrm>
          <a:prstGeom prst="rect">
            <a:avLst/>
          </a:prstGeom>
          <a:noFill/>
          <a:ln>
            <a:noFill/>
          </a:ln>
        </p:spPr>
        <p:txBody>
          <a:bodyPr spcFirstLastPara="1" wrap="square" lIns="45700" tIns="45700" rIns="45700"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
        <p:cNvGrpSpPr/>
        <p:nvPr/>
      </p:nvGrpSpPr>
      <p:grpSpPr>
        <a:xfrm>
          <a:off x="0" y="0"/>
          <a:ext cx="0" cy="0"/>
          <a:chOff x="0" y="0"/>
          <a:chExt cx="0" cy="0"/>
        </a:xfrm>
      </p:grpSpPr>
      <p:sp>
        <p:nvSpPr>
          <p:cNvPr id="6" name="Google Shape;6;p1" title="Page Number Shape"/>
          <p:cNvSpPr/>
          <p:nvPr/>
        </p:nvSpPr>
        <p:spPr>
          <a:xfrm>
            <a:off x="11784011" y="5778801"/>
            <a:ext cx="407988" cy="819150"/>
          </a:xfrm>
          <a:custGeom>
            <a:avLst/>
            <a:gdLst/>
            <a:ahLst/>
            <a:cxnLst/>
            <a:rect l="l" t="t" r="r" b="b"/>
            <a:pathLst>
              <a:path w="1799" h="3612" extrusionOk="0">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FEFE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Avenir"/>
              <a:ea typeface="Avenir"/>
              <a:cs typeface="Avenir"/>
              <a:sym typeface="Avenir"/>
            </a:endParaRPr>
          </a:p>
        </p:txBody>
      </p:sp>
      <p:sp>
        <p:nvSpPr>
          <p:cNvPr id="7" name="Google Shape;7;p1"/>
          <p:cNvSpPr txBox="1">
            <a:spLocks noGrp="1"/>
          </p:cNvSpPr>
          <p:nvPr>
            <p:ph type="title"/>
          </p:nvPr>
        </p:nvSpPr>
        <p:spPr>
          <a:xfrm>
            <a:off x="758952" y="758952"/>
            <a:ext cx="3831336" cy="475488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rgbClr val="FEFEFE"/>
              </a:buClr>
              <a:buSzPts val="6000"/>
              <a:buFont typeface="Arial"/>
              <a:buNone/>
              <a:defRPr sz="6000" b="0" i="1" u="none" strike="noStrike" cap="none">
                <a:solidFill>
                  <a:srgbClr val="FEFEFE"/>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1"/>
          <p:cNvSpPr txBox="1">
            <a:spLocks noGrp="1"/>
          </p:cNvSpPr>
          <p:nvPr>
            <p:ph type="body" idx="1"/>
          </p:nvPr>
        </p:nvSpPr>
        <p:spPr>
          <a:xfrm>
            <a:off x="5184648" y="758952"/>
            <a:ext cx="6245352" cy="4754880"/>
          </a:xfrm>
          <a:prstGeom prst="rect">
            <a:avLst/>
          </a:prstGeom>
          <a:noFill/>
          <a:ln>
            <a:noFill/>
          </a:ln>
        </p:spPr>
        <p:txBody>
          <a:bodyPr spcFirstLastPara="1" wrap="square" lIns="91425" tIns="45700" rIns="91425" bIns="45700" anchor="t" anchorCtr="0">
            <a:normAutofit/>
          </a:bodyPr>
          <a:lstStyle>
            <a:lvl1pPr marL="457200" marR="0" lvl="0" indent="-355600" algn="l" rtl="0">
              <a:lnSpc>
                <a:spcPct val="110000"/>
              </a:lnSpc>
              <a:spcBef>
                <a:spcPts val="400"/>
              </a:spcBef>
              <a:spcAft>
                <a:spcPts val="0"/>
              </a:spcAft>
              <a:buClr>
                <a:srgbClr val="FEFEFE"/>
              </a:buClr>
              <a:buSzPts val="2000"/>
              <a:buFont typeface="Arial"/>
              <a:buChar char="•"/>
              <a:defRPr sz="2000" b="0" i="0" u="none" strike="noStrike" cap="none">
                <a:solidFill>
                  <a:srgbClr val="FEFEFE"/>
                </a:solidFill>
                <a:latin typeface="Avenir"/>
                <a:ea typeface="Avenir"/>
                <a:cs typeface="Avenir"/>
                <a:sym typeface="Avenir"/>
              </a:defRPr>
            </a:lvl1pPr>
            <a:lvl2pPr marL="914400" marR="0" lvl="1" indent="-228600" algn="l" rtl="0">
              <a:lnSpc>
                <a:spcPct val="110000"/>
              </a:lnSpc>
              <a:spcBef>
                <a:spcPts val="400"/>
              </a:spcBef>
              <a:spcAft>
                <a:spcPts val="0"/>
              </a:spcAft>
              <a:buClr>
                <a:srgbClr val="FEFEFE"/>
              </a:buClr>
              <a:buSzPts val="1800"/>
              <a:buFont typeface="Arial"/>
              <a:buNone/>
              <a:defRPr sz="1800" b="0" i="1" u="none" strike="noStrike" cap="none">
                <a:solidFill>
                  <a:srgbClr val="FEFEFE"/>
                </a:solidFill>
                <a:latin typeface="Avenir"/>
                <a:ea typeface="Avenir"/>
                <a:cs typeface="Avenir"/>
                <a:sym typeface="Avenir"/>
              </a:defRPr>
            </a:lvl2pPr>
            <a:lvl3pPr marL="1371600" marR="0" lvl="2" indent="-330200" algn="l" rtl="0">
              <a:lnSpc>
                <a:spcPct val="110000"/>
              </a:lnSpc>
              <a:spcBef>
                <a:spcPts val="400"/>
              </a:spcBef>
              <a:spcAft>
                <a:spcPts val="0"/>
              </a:spcAft>
              <a:buClr>
                <a:srgbClr val="FEFEFE"/>
              </a:buClr>
              <a:buSzPts val="1600"/>
              <a:buFont typeface="Arial"/>
              <a:buChar char="•"/>
              <a:defRPr sz="1600" b="0" i="0" u="none" strike="noStrike" cap="none">
                <a:solidFill>
                  <a:srgbClr val="FEFEFE"/>
                </a:solidFill>
                <a:latin typeface="Avenir"/>
                <a:ea typeface="Avenir"/>
                <a:cs typeface="Avenir"/>
                <a:sym typeface="Avenir"/>
              </a:defRPr>
            </a:lvl3pPr>
            <a:lvl4pPr marL="1828800" marR="0" lvl="3" indent="-228600" algn="l" rtl="0">
              <a:lnSpc>
                <a:spcPct val="110000"/>
              </a:lnSpc>
              <a:spcBef>
                <a:spcPts val="400"/>
              </a:spcBef>
              <a:spcAft>
                <a:spcPts val="0"/>
              </a:spcAft>
              <a:buClr>
                <a:srgbClr val="FEFEFE"/>
              </a:buClr>
              <a:buSzPts val="1400"/>
              <a:buFont typeface="Arial"/>
              <a:buNone/>
              <a:defRPr sz="1400" b="0" i="1" u="none" strike="noStrike" cap="none">
                <a:solidFill>
                  <a:srgbClr val="FEFEFE"/>
                </a:solidFill>
                <a:latin typeface="Avenir"/>
                <a:ea typeface="Avenir"/>
                <a:cs typeface="Avenir"/>
                <a:sym typeface="Avenir"/>
              </a:defRPr>
            </a:lvl4pPr>
            <a:lvl5pPr marL="2286000" marR="0" lvl="4" indent="-317500" algn="l" rtl="0">
              <a:lnSpc>
                <a:spcPct val="110000"/>
              </a:lnSpc>
              <a:spcBef>
                <a:spcPts val="400"/>
              </a:spcBef>
              <a:spcAft>
                <a:spcPts val="0"/>
              </a:spcAft>
              <a:buClr>
                <a:srgbClr val="FEFEFE"/>
              </a:buClr>
              <a:buSzPts val="1400"/>
              <a:buFont typeface="Arial"/>
              <a:buChar char="•"/>
              <a:defRPr sz="1400" b="0" i="0" u="none" strike="noStrike" cap="none">
                <a:solidFill>
                  <a:srgbClr val="FEFEFE"/>
                </a:solidFill>
                <a:latin typeface="Avenir"/>
                <a:ea typeface="Avenir"/>
                <a:cs typeface="Avenir"/>
                <a:sym typeface="Avenir"/>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venir"/>
                <a:ea typeface="Avenir"/>
                <a:cs typeface="Avenir"/>
                <a:sym typeface="Avenir"/>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venir"/>
                <a:ea typeface="Avenir"/>
                <a:cs typeface="Avenir"/>
                <a:sym typeface="Avenir"/>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venir"/>
                <a:ea typeface="Avenir"/>
                <a:cs typeface="Avenir"/>
                <a:sym typeface="Avenir"/>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venir"/>
                <a:ea typeface="Avenir"/>
                <a:cs typeface="Avenir"/>
                <a:sym typeface="Avenir"/>
              </a:defRPr>
            </a:lvl9pPr>
          </a:lstStyle>
          <a:p>
            <a:endParaRPr/>
          </a:p>
        </p:txBody>
      </p:sp>
      <p:sp>
        <p:nvSpPr>
          <p:cNvPr id="9" name="Google Shape;9;p1"/>
          <p:cNvSpPr txBox="1">
            <a:spLocks noGrp="1"/>
          </p:cNvSpPr>
          <p:nvPr>
            <p:ph type="dt" idx="10"/>
          </p:nvPr>
        </p:nvSpPr>
        <p:spPr>
          <a:xfrm>
            <a:off x="7616952" y="6007608"/>
            <a:ext cx="3813048"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00">
                <a:solidFill>
                  <a:srgbClr val="FEFEFE"/>
                </a:solidFill>
                <a:latin typeface="Avenir"/>
                <a:ea typeface="Avenir"/>
                <a:cs typeface="Avenir"/>
                <a:sym typeface="Avenir"/>
              </a:defRPr>
            </a:lvl1pPr>
            <a:lvl2pPr marR="0" lvl="1" algn="l" rtl="0">
              <a:spcBef>
                <a:spcPts val="0"/>
              </a:spcBef>
              <a:spcAft>
                <a:spcPts val="0"/>
              </a:spcAft>
              <a:buSzPts val="1400"/>
              <a:buNone/>
              <a:defRPr sz="1800" b="0" i="0" u="none" strike="noStrike" cap="none">
                <a:solidFill>
                  <a:schemeClr val="lt1"/>
                </a:solidFill>
                <a:latin typeface="Avenir"/>
                <a:ea typeface="Avenir"/>
                <a:cs typeface="Avenir"/>
                <a:sym typeface="Avenir"/>
              </a:defRPr>
            </a:lvl2pPr>
            <a:lvl3pPr marR="0" lvl="2" algn="l" rtl="0">
              <a:spcBef>
                <a:spcPts val="0"/>
              </a:spcBef>
              <a:spcAft>
                <a:spcPts val="0"/>
              </a:spcAft>
              <a:buSzPts val="1400"/>
              <a:buNone/>
              <a:defRPr sz="1800" b="0" i="0" u="none" strike="noStrike" cap="none">
                <a:solidFill>
                  <a:schemeClr val="lt1"/>
                </a:solidFill>
                <a:latin typeface="Avenir"/>
                <a:ea typeface="Avenir"/>
                <a:cs typeface="Avenir"/>
                <a:sym typeface="Avenir"/>
              </a:defRPr>
            </a:lvl3pPr>
            <a:lvl4pPr marR="0" lvl="3" algn="l" rtl="0">
              <a:spcBef>
                <a:spcPts val="0"/>
              </a:spcBef>
              <a:spcAft>
                <a:spcPts val="0"/>
              </a:spcAft>
              <a:buSzPts val="1400"/>
              <a:buNone/>
              <a:defRPr sz="1800" b="0" i="0" u="none" strike="noStrike" cap="none">
                <a:solidFill>
                  <a:schemeClr val="lt1"/>
                </a:solidFill>
                <a:latin typeface="Avenir"/>
                <a:ea typeface="Avenir"/>
                <a:cs typeface="Avenir"/>
                <a:sym typeface="Avenir"/>
              </a:defRPr>
            </a:lvl4pPr>
            <a:lvl5pPr marR="0" lvl="4" algn="l" rtl="0">
              <a:spcBef>
                <a:spcPts val="0"/>
              </a:spcBef>
              <a:spcAft>
                <a:spcPts val="0"/>
              </a:spcAft>
              <a:buSzPts val="1400"/>
              <a:buNone/>
              <a:defRPr sz="1800" b="0" i="0" u="none" strike="noStrike" cap="none">
                <a:solidFill>
                  <a:schemeClr val="lt1"/>
                </a:solidFill>
                <a:latin typeface="Avenir"/>
                <a:ea typeface="Avenir"/>
                <a:cs typeface="Avenir"/>
                <a:sym typeface="Avenir"/>
              </a:defRPr>
            </a:lvl5pPr>
            <a:lvl6pPr marR="0" lvl="5" algn="l" rtl="0">
              <a:spcBef>
                <a:spcPts val="0"/>
              </a:spcBef>
              <a:spcAft>
                <a:spcPts val="0"/>
              </a:spcAft>
              <a:buSzPts val="1400"/>
              <a:buNone/>
              <a:defRPr sz="1800" b="0" i="0" u="none" strike="noStrike" cap="none">
                <a:solidFill>
                  <a:schemeClr val="lt1"/>
                </a:solidFill>
                <a:latin typeface="Avenir"/>
                <a:ea typeface="Avenir"/>
                <a:cs typeface="Avenir"/>
                <a:sym typeface="Avenir"/>
              </a:defRPr>
            </a:lvl6pPr>
            <a:lvl7pPr marR="0" lvl="6" algn="l" rtl="0">
              <a:spcBef>
                <a:spcPts val="0"/>
              </a:spcBef>
              <a:spcAft>
                <a:spcPts val="0"/>
              </a:spcAft>
              <a:buSzPts val="1400"/>
              <a:buNone/>
              <a:defRPr sz="1800" b="0" i="0" u="none" strike="noStrike" cap="none">
                <a:solidFill>
                  <a:schemeClr val="lt1"/>
                </a:solidFill>
                <a:latin typeface="Avenir"/>
                <a:ea typeface="Avenir"/>
                <a:cs typeface="Avenir"/>
                <a:sym typeface="Avenir"/>
              </a:defRPr>
            </a:lvl7pPr>
            <a:lvl8pPr marR="0" lvl="7" algn="l" rtl="0">
              <a:spcBef>
                <a:spcPts val="0"/>
              </a:spcBef>
              <a:spcAft>
                <a:spcPts val="0"/>
              </a:spcAft>
              <a:buSzPts val="1400"/>
              <a:buNone/>
              <a:defRPr sz="1800" b="0" i="0" u="none" strike="noStrike" cap="none">
                <a:solidFill>
                  <a:schemeClr val="lt1"/>
                </a:solidFill>
                <a:latin typeface="Avenir"/>
                <a:ea typeface="Avenir"/>
                <a:cs typeface="Avenir"/>
                <a:sym typeface="Avenir"/>
              </a:defRPr>
            </a:lvl8pPr>
            <a:lvl9pPr marR="0" lvl="8" algn="l" rtl="0">
              <a:spcBef>
                <a:spcPts val="0"/>
              </a:spcBef>
              <a:spcAft>
                <a:spcPts val="0"/>
              </a:spcAft>
              <a:buSzPts val="1400"/>
              <a:buNone/>
              <a:defRPr sz="1800" b="0" i="0" u="none" strike="noStrike" cap="none">
                <a:solidFill>
                  <a:schemeClr val="lt1"/>
                </a:solidFill>
                <a:latin typeface="Avenir"/>
                <a:ea typeface="Avenir"/>
                <a:cs typeface="Avenir"/>
                <a:sym typeface="Avenir"/>
              </a:defRPr>
            </a:lvl9pPr>
          </a:lstStyle>
          <a:p>
            <a:endParaRPr/>
          </a:p>
        </p:txBody>
      </p:sp>
      <p:sp>
        <p:nvSpPr>
          <p:cNvPr id="10" name="Google Shape;10;p1"/>
          <p:cNvSpPr txBox="1">
            <a:spLocks noGrp="1"/>
          </p:cNvSpPr>
          <p:nvPr>
            <p:ph type="ftr" idx="11"/>
          </p:nvPr>
        </p:nvSpPr>
        <p:spPr>
          <a:xfrm>
            <a:off x="758952" y="6007608"/>
            <a:ext cx="3831336"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a:solidFill>
                  <a:srgbClr val="FEFEFE"/>
                </a:solidFill>
                <a:latin typeface="Avenir"/>
                <a:ea typeface="Avenir"/>
                <a:cs typeface="Avenir"/>
                <a:sym typeface="Avenir"/>
              </a:defRPr>
            </a:lvl1pPr>
            <a:lvl2pPr marR="0" lvl="1" algn="l" rtl="0">
              <a:spcBef>
                <a:spcPts val="0"/>
              </a:spcBef>
              <a:spcAft>
                <a:spcPts val="0"/>
              </a:spcAft>
              <a:buSzPts val="1400"/>
              <a:buNone/>
              <a:defRPr sz="1800" b="0" i="0" u="none" strike="noStrike" cap="none">
                <a:solidFill>
                  <a:schemeClr val="lt1"/>
                </a:solidFill>
                <a:latin typeface="Avenir"/>
                <a:ea typeface="Avenir"/>
                <a:cs typeface="Avenir"/>
                <a:sym typeface="Avenir"/>
              </a:defRPr>
            </a:lvl2pPr>
            <a:lvl3pPr marR="0" lvl="2" algn="l" rtl="0">
              <a:spcBef>
                <a:spcPts val="0"/>
              </a:spcBef>
              <a:spcAft>
                <a:spcPts val="0"/>
              </a:spcAft>
              <a:buSzPts val="1400"/>
              <a:buNone/>
              <a:defRPr sz="1800" b="0" i="0" u="none" strike="noStrike" cap="none">
                <a:solidFill>
                  <a:schemeClr val="lt1"/>
                </a:solidFill>
                <a:latin typeface="Avenir"/>
                <a:ea typeface="Avenir"/>
                <a:cs typeface="Avenir"/>
                <a:sym typeface="Avenir"/>
              </a:defRPr>
            </a:lvl3pPr>
            <a:lvl4pPr marR="0" lvl="3" algn="l" rtl="0">
              <a:spcBef>
                <a:spcPts val="0"/>
              </a:spcBef>
              <a:spcAft>
                <a:spcPts val="0"/>
              </a:spcAft>
              <a:buSzPts val="1400"/>
              <a:buNone/>
              <a:defRPr sz="1800" b="0" i="0" u="none" strike="noStrike" cap="none">
                <a:solidFill>
                  <a:schemeClr val="lt1"/>
                </a:solidFill>
                <a:latin typeface="Avenir"/>
                <a:ea typeface="Avenir"/>
                <a:cs typeface="Avenir"/>
                <a:sym typeface="Avenir"/>
              </a:defRPr>
            </a:lvl4pPr>
            <a:lvl5pPr marR="0" lvl="4" algn="l" rtl="0">
              <a:spcBef>
                <a:spcPts val="0"/>
              </a:spcBef>
              <a:spcAft>
                <a:spcPts val="0"/>
              </a:spcAft>
              <a:buSzPts val="1400"/>
              <a:buNone/>
              <a:defRPr sz="1800" b="0" i="0" u="none" strike="noStrike" cap="none">
                <a:solidFill>
                  <a:schemeClr val="lt1"/>
                </a:solidFill>
                <a:latin typeface="Avenir"/>
                <a:ea typeface="Avenir"/>
                <a:cs typeface="Avenir"/>
                <a:sym typeface="Avenir"/>
              </a:defRPr>
            </a:lvl5pPr>
            <a:lvl6pPr marR="0" lvl="5" algn="l" rtl="0">
              <a:spcBef>
                <a:spcPts val="0"/>
              </a:spcBef>
              <a:spcAft>
                <a:spcPts val="0"/>
              </a:spcAft>
              <a:buSzPts val="1400"/>
              <a:buNone/>
              <a:defRPr sz="1800" b="0" i="0" u="none" strike="noStrike" cap="none">
                <a:solidFill>
                  <a:schemeClr val="lt1"/>
                </a:solidFill>
                <a:latin typeface="Avenir"/>
                <a:ea typeface="Avenir"/>
                <a:cs typeface="Avenir"/>
                <a:sym typeface="Avenir"/>
              </a:defRPr>
            </a:lvl6pPr>
            <a:lvl7pPr marR="0" lvl="6" algn="l" rtl="0">
              <a:spcBef>
                <a:spcPts val="0"/>
              </a:spcBef>
              <a:spcAft>
                <a:spcPts val="0"/>
              </a:spcAft>
              <a:buSzPts val="1400"/>
              <a:buNone/>
              <a:defRPr sz="1800" b="0" i="0" u="none" strike="noStrike" cap="none">
                <a:solidFill>
                  <a:schemeClr val="lt1"/>
                </a:solidFill>
                <a:latin typeface="Avenir"/>
                <a:ea typeface="Avenir"/>
                <a:cs typeface="Avenir"/>
                <a:sym typeface="Avenir"/>
              </a:defRPr>
            </a:lvl7pPr>
            <a:lvl8pPr marR="0" lvl="7" algn="l" rtl="0">
              <a:spcBef>
                <a:spcPts val="0"/>
              </a:spcBef>
              <a:spcAft>
                <a:spcPts val="0"/>
              </a:spcAft>
              <a:buSzPts val="1400"/>
              <a:buNone/>
              <a:defRPr sz="1800" b="0" i="0" u="none" strike="noStrike" cap="none">
                <a:solidFill>
                  <a:schemeClr val="lt1"/>
                </a:solidFill>
                <a:latin typeface="Avenir"/>
                <a:ea typeface="Avenir"/>
                <a:cs typeface="Avenir"/>
                <a:sym typeface="Avenir"/>
              </a:defRPr>
            </a:lvl8pPr>
            <a:lvl9pPr marR="0" lvl="8" algn="l" rtl="0">
              <a:spcBef>
                <a:spcPts val="0"/>
              </a:spcBef>
              <a:spcAft>
                <a:spcPts val="0"/>
              </a:spcAft>
              <a:buSzPts val="1400"/>
              <a:buNone/>
              <a:defRPr sz="1800" b="0" i="0" u="none" strike="noStrike" cap="none">
                <a:solidFill>
                  <a:schemeClr val="lt1"/>
                </a:solidFill>
                <a:latin typeface="Avenir"/>
                <a:ea typeface="Avenir"/>
                <a:cs typeface="Avenir"/>
                <a:sym typeface="Avenir"/>
              </a:defRPr>
            </a:lvl9pPr>
          </a:lstStyle>
          <a:p>
            <a:endParaRPr/>
          </a:p>
        </p:txBody>
      </p:sp>
      <p:sp>
        <p:nvSpPr>
          <p:cNvPr id="11" name="Google Shape;11;p1"/>
          <p:cNvSpPr txBox="1">
            <a:spLocks noGrp="1"/>
          </p:cNvSpPr>
          <p:nvPr>
            <p:ph type="sldNum" idx="12"/>
          </p:nvPr>
        </p:nvSpPr>
        <p:spPr>
          <a:xfrm>
            <a:off x="11786616" y="6007608"/>
            <a:ext cx="411480" cy="365125"/>
          </a:xfrm>
          <a:prstGeom prst="rect">
            <a:avLst/>
          </a:prstGeom>
          <a:noFill/>
          <a:ln>
            <a:noFill/>
          </a:ln>
        </p:spPr>
        <p:txBody>
          <a:bodyPr spcFirstLastPara="1" wrap="square" lIns="45700" tIns="45700" rIns="45700" bIns="45700" anchor="ctr" anchorCtr="0">
            <a:noAutofit/>
          </a:bodyPr>
          <a:lstStyle>
            <a:lvl1pPr marL="0" marR="0" lvl="0" indent="0" algn="ctr" rtl="0">
              <a:spcBef>
                <a:spcPts val="0"/>
              </a:spcBef>
              <a:buNone/>
              <a:defRPr sz="900" b="1" u="none">
                <a:solidFill>
                  <a:schemeClr val="dk1"/>
                </a:solidFill>
                <a:latin typeface="Avenir"/>
                <a:ea typeface="Avenir"/>
                <a:cs typeface="Avenir"/>
                <a:sym typeface="Avenir"/>
              </a:defRPr>
            </a:lvl1pPr>
            <a:lvl2pPr marL="0" marR="0" lvl="1" indent="0" algn="ctr" rtl="0">
              <a:spcBef>
                <a:spcPts val="0"/>
              </a:spcBef>
              <a:buNone/>
              <a:defRPr sz="900" b="1" u="none">
                <a:solidFill>
                  <a:schemeClr val="dk1"/>
                </a:solidFill>
                <a:latin typeface="Avenir"/>
                <a:ea typeface="Avenir"/>
                <a:cs typeface="Avenir"/>
                <a:sym typeface="Avenir"/>
              </a:defRPr>
            </a:lvl2pPr>
            <a:lvl3pPr marL="0" marR="0" lvl="2" indent="0" algn="ctr" rtl="0">
              <a:spcBef>
                <a:spcPts val="0"/>
              </a:spcBef>
              <a:buNone/>
              <a:defRPr sz="900" b="1" u="none">
                <a:solidFill>
                  <a:schemeClr val="dk1"/>
                </a:solidFill>
                <a:latin typeface="Avenir"/>
                <a:ea typeface="Avenir"/>
                <a:cs typeface="Avenir"/>
                <a:sym typeface="Avenir"/>
              </a:defRPr>
            </a:lvl3pPr>
            <a:lvl4pPr marL="0" marR="0" lvl="3" indent="0" algn="ctr" rtl="0">
              <a:spcBef>
                <a:spcPts val="0"/>
              </a:spcBef>
              <a:buNone/>
              <a:defRPr sz="900" b="1" u="none">
                <a:solidFill>
                  <a:schemeClr val="dk1"/>
                </a:solidFill>
                <a:latin typeface="Avenir"/>
                <a:ea typeface="Avenir"/>
                <a:cs typeface="Avenir"/>
                <a:sym typeface="Avenir"/>
              </a:defRPr>
            </a:lvl4pPr>
            <a:lvl5pPr marL="0" marR="0" lvl="4" indent="0" algn="ctr" rtl="0">
              <a:spcBef>
                <a:spcPts val="0"/>
              </a:spcBef>
              <a:buNone/>
              <a:defRPr sz="900" b="1" u="none">
                <a:solidFill>
                  <a:schemeClr val="dk1"/>
                </a:solidFill>
                <a:latin typeface="Avenir"/>
                <a:ea typeface="Avenir"/>
                <a:cs typeface="Avenir"/>
                <a:sym typeface="Avenir"/>
              </a:defRPr>
            </a:lvl5pPr>
            <a:lvl6pPr marL="0" marR="0" lvl="5" indent="0" algn="ctr" rtl="0">
              <a:spcBef>
                <a:spcPts val="0"/>
              </a:spcBef>
              <a:buNone/>
              <a:defRPr sz="900" b="1" u="none">
                <a:solidFill>
                  <a:schemeClr val="dk1"/>
                </a:solidFill>
                <a:latin typeface="Avenir"/>
                <a:ea typeface="Avenir"/>
                <a:cs typeface="Avenir"/>
                <a:sym typeface="Avenir"/>
              </a:defRPr>
            </a:lvl6pPr>
            <a:lvl7pPr marL="0" marR="0" lvl="6" indent="0" algn="ctr" rtl="0">
              <a:spcBef>
                <a:spcPts val="0"/>
              </a:spcBef>
              <a:buNone/>
              <a:defRPr sz="900" b="1" u="none">
                <a:solidFill>
                  <a:schemeClr val="dk1"/>
                </a:solidFill>
                <a:latin typeface="Avenir"/>
                <a:ea typeface="Avenir"/>
                <a:cs typeface="Avenir"/>
                <a:sym typeface="Avenir"/>
              </a:defRPr>
            </a:lvl7pPr>
            <a:lvl8pPr marL="0" marR="0" lvl="7" indent="0" algn="ctr" rtl="0">
              <a:spcBef>
                <a:spcPts val="0"/>
              </a:spcBef>
              <a:buNone/>
              <a:defRPr sz="900" b="1" u="none">
                <a:solidFill>
                  <a:schemeClr val="dk1"/>
                </a:solidFill>
                <a:latin typeface="Avenir"/>
                <a:ea typeface="Avenir"/>
                <a:cs typeface="Avenir"/>
                <a:sym typeface="Avenir"/>
              </a:defRPr>
            </a:lvl8pPr>
            <a:lvl9pPr marL="0" marR="0" lvl="8" indent="0" algn="ctr" rtl="0">
              <a:spcBef>
                <a:spcPts val="0"/>
              </a:spcBef>
              <a:buNone/>
              <a:defRPr sz="900" b="1" u="none">
                <a:solidFill>
                  <a:schemeClr val="dk1"/>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20"/>
        <p:cNvGrpSpPr/>
        <p:nvPr/>
      </p:nvGrpSpPr>
      <p:grpSpPr>
        <a:xfrm>
          <a:off x="0" y="0"/>
          <a:ext cx="0" cy="0"/>
          <a:chOff x="0" y="0"/>
          <a:chExt cx="0" cy="0"/>
        </a:xfrm>
      </p:grpSpPr>
      <p:sp>
        <p:nvSpPr>
          <p:cNvPr id="21" name="Google Shape;21;p3" title="Page Number Shape"/>
          <p:cNvSpPr/>
          <p:nvPr/>
        </p:nvSpPr>
        <p:spPr>
          <a:xfrm>
            <a:off x="11784011" y="5778801"/>
            <a:ext cx="407988" cy="819150"/>
          </a:xfrm>
          <a:custGeom>
            <a:avLst/>
            <a:gdLst/>
            <a:ahLst/>
            <a:cxnLst/>
            <a:rect l="l" t="t" r="r" b="b"/>
            <a:pathLst>
              <a:path w="1799" h="3612" extrusionOk="0">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26262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22" name="Google Shape;22;p3"/>
          <p:cNvSpPr txBox="1">
            <a:spLocks noGrp="1"/>
          </p:cNvSpPr>
          <p:nvPr>
            <p:ph type="title"/>
          </p:nvPr>
        </p:nvSpPr>
        <p:spPr>
          <a:xfrm>
            <a:off x="758952" y="758952"/>
            <a:ext cx="3831336" cy="475488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rgbClr val="262626"/>
              </a:buClr>
              <a:buSzPts val="6000"/>
              <a:buFont typeface="Arial"/>
              <a:buNone/>
              <a:defRPr sz="6000" b="0" i="1" u="none" strike="noStrike" cap="none">
                <a:solidFill>
                  <a:srgbClr val="262626"/>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3" name="Google Shape;23;p3"/>
          <p:cNvSpPr txBox="1">
            <a:spLocks noGrp="1"/>
          </p:cNvSpPr>
          <p:nvPr>
            <p:ph type="body" idx="1"/>
          </p:nvPr>
        </p:nvSpPr>
        <p:spPr>
          <a:xfrm>
            <a:off x="5184648" y="758952"/>
            <a:ext cx="6245352" cy="4754880"/>
          </a:xfrm>
          <a:prstGeom prst="rect">
            <a:avLst/>
          </a:prstGeom>
          <a:noFill/>
          <a:ln>
            <a:noFill/>
          </a:ln>
        </p:spPr>
        <p:txBody>
          <a:bodyPr spcFirstLastPara="1" wrap="square" lIns="91425" tIns="45700" rIns="91425" bIns="45700" anchor="t" anchorCtr="0">
            <a:normAutofit/>
          </a:bodyPr>
          <a:lstStyle>
            <a:lvl1pPr marL="457200" marR="0" lvl="0" indent="-355600" algn="l" rtl="0">
              <a:lnSpc>
                <a:spcPct val="110000"/>
              </a:lnSpc>
              <a:spcBef>
                <a:spcPts val="400"/>
              </a:spcBef>
              <a:spcAft>
                <a:spcPts val="0"/>
              </a:spcAft>
              <a:buClr>
                <a:srgbClr val="262626"/>
              </a:buClr>
              <a:buSzPts val="2000"/>
              <a:buFont typeface="Arial"/>
              <a:buChar char="•"/>
              <a:defRPr sz="2000" b="0" i="0" u="none" strike="noStrike" cap="none">
                <a:solidFill>
                  <a:srgbClr val="262626"/>
                </a:solidFill>
                <a:latin typeface="Avenir"/>
                <a:ea typeface="Avenir"/>
                <a:cs typeface="Avenir"/>
                <a:sym typeface="Avenir"/>
              </a:defRPr>
            </a:lvl1pPr>
            <a:lvl2pPr marL="914400" marR="0" lvl="1" indent="-228600" algn="l" rtl="0">
              <a:lnSpc>
                <a:spcPct val="110000"/>
              </a:lnSpc>
              <a:spcBef>
                <a:spcPts val="400"/>
              </a:spcBef>
              <a:spcAft>
                <a:spcPts val="0"/>
              </a:spcAft>
              <a:buClr>
                <a:srgbClr val="262626"/>
              </a:buClr>
              <a:buSzPts val="1800"/>
              <a:buFont typeface="Arial"/>
              <a:buNone/>
              <a:defRPr sz="1800" b="0" i="1" u="none" strike="noStrike" cap="none">
                <a:solidFill>
                  <a:srgbClr val="262626"/>
                </a:solidFill>
                <a:latin typeface="Avenir"/>
                <a:ea typeface="Avenir"/>
                <a:cs typeface="Avenir"/>
                <a:sym typeface="Avenir"/>
              </a:defRPr>
            </a:lvl2pPr>
            <a:lvl3pPr marL="1371600" marR="0" lvl="2" indent="-330200" algn="l" rtl="0">
              <a:lnSpc>
                <a:spcPct val="110000"/>
              </a:lnSpc>
              <a:spcBef>
                <a:spcPts val="400"/>
              </a:spcBef>
              <a:spcAft>
                <a:spcPts val="0"/>
              </a:spcAft>
              <a:buClr>
                <a:srgbClr val="262626"/>
              </a:buClr>
              <a:buSzPts val="1600"/>
              <a:buFont typeface="Arial"/>
              <a:buChar char="•"/>
              <a:defRPr sz="1600" b="0" i="0" u="none" strike="noStrike" cap="none">
                <a:solidFill>
                  <a:srgbClr val="262626"/>
                </a:solidFill>
                <a:latin typeface="Avenir"/>
                <a:ea typeface="Avenir"/>
                <a:cs typeface="Avenir"/>
                <a:sym typeface="Avenir"/>
              </a:defRPr>
            </a:lvl3pPr>
            <a:lvl4pPr marL="1828800" marR="0" lvl="3" indent="-228600" algn="l" rtl="0">
              <a:lnSpc>
                <a:spcPct val="110000"/>
              </a:lnSpc>
              <a:spcBef>
                <a:spcPts val="400"/>
              </a:spcBef>
              <a:spcAft>
                <a:spcPts val="0"/>
              </a:spcAft>
              <a:buClr>
                <a:srgbClr val="262626"/>
              </a:buClr>
              <a:buSzPts val="1400"/>
              <a:buFont typeface="Arial"/>
              <a:buNone/>
              <a:defRPr sz="1400" b="0" i="1" u="none" strike="noStrike" cap="none">
                <a:solidFill>
                  <a:srgbClr val="262626"/>
                </a:solidFill>
                <a:latin typeface="Avenir"/>
                <a:ea typeface="Avenir"/>
                <a:cs typeface="Avenir"/>
                <a:sym typeface="Avenir"/>
              </a:defRPr>
            </a:lvl4pPr>
            <a:lvl5pPr marL="2286000" marR="0" lvl="4" indent="-317500" algn="l" rtl="0">
              <a:lnSpc>
                <a:spcPct val="110000"/>
              </a:lnSpc>
              <a:spcBef>
                <a:spcPts val="400"/>
              </a:spcBef>
              <a:spcAft>
                <a:spcPts val="0"/>
              </a:spcAft>
              <a:buClr>
                <a:srgbClr val="262626"/>
              </a:buClr>
              <a:buSzPts val="1400"/>
              <a:buFont typeface="Arial"/>
              <a:buChar char="•"/>
              <a:defRPr sz="1400" b="0" i="0" u="none" strike="noStrike" cap="none">
                <a:solidFill>
                  <a:srgbClr val="262626"/>
                </a:solidFill>
                <a:latin typeface="Avenir"/>
                <a:ea typeface="Avenir"/>
                <a:cs typeface="Avenir"/>
                <a:sym typeface="Aveni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9pPr>
          </a:lstStyle>
          <a:p>
            <a:endParaRPr/>
          </a:p>
        </p:txBody>
      </p:sp>
      <p:sp>
        <p:nvSpPr>
          <p:cNvPr id="24" name="Google Shape;24;p3"/>
          <p:cNvSpPr txBox="1">
            <a:spLocks noGrp="1"/>
          </p:cNvSpPr>
          <p:nvPr>
            <p:ph type="dt" idx="10"/>
          </p:nvPr>
        </p:nvSpPr>
        <p:spPr>
          <a:xfrm>
            <a:off x="7616952" y="6007608"/>
            <a:ext cx="3813048"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00">
                <a:solidFill>
                  <a:srgbClr val="262626"/>
                </a:solidFill>
                <a:latin typeface="Avenir"/>
                <a:ea typeface="Avenir"/>
                <a:cs typeface="Avenir"/>
                <a:sym typeface="Avenir"/>
              </a:defRPr>
            </a:lvl1pPr>
            <a:lvl2pPr marR="0" lvl="1" algn="l" rtl="0">
              <a:spcBef>
                <a:spcPts val="0"/>
              </a:spcBef>
              <a:spcAft>
                <a:spcPts val="0"/>
              </a:spcAft>
              <a:buSzPts val="1400"/>
              <a:buNone/>
              <a:defRPr sz="1800" b="0" i="0" u="none" strike="noStrike" cap="none">
                <a:solidFill>
                  <a:schemeClr val="dk1"/>
                </a:solidFill>
                <a:latin typeface="Avenir"/>
                <a:ea typeface="Avenir"/>
                <a:cs typeface="Avenir"/>
                <a:sym typeface="Avenir"/>
              </a:defRPr>
            </a:lvl2pPr>
            <a:lvl3pPr marR="0" lvl="2" algn="l" rtl="0">
              <a:spcBef>
                <a:spcPts val="0"/>
              </a:spcBef>
              <a:spcAft>
                <a:spcPts val="0"/>
              </a:spcAft>
              <a:buSzPts val="1400"/>
              <a:buNone/>
              <a:defRPr sz="1800" b="0" i="0" u="none" strike="noStrike" cap="none">
                <a:solidFill>
                  <a:schemeClr val="dk1"/>
                </a:solidFill>
                <a:latin typeface="Avenir"/>
                <a:ea typeface="Avenir"/>
                <a:cs typeface="Avenir"/>
                <a:sym typeface="Avenir"/>
              </a:defRPr>
            </a:lvl3pPr>
            <a:lvl4pPr marR="0" lvl="3" algn="l" rtl="0">
              <a:spcBef>
                <a:spcPts val="0"/>
              </a:spcBef>
              <a:spcAft>
                <a:spcPts val="0"/>
              </a:spcAft>
              <a:buSzPts val="1400"/>
              <a:buNone/>
              <a:defRPr sz="1800" b="0" i="0" u="none" strike="noStrike" cap="none">
                <a:solidFill>
                  <a:schemeClr val="dk1"/>
                </a:solidFill>
                <a:latin typeface="Avenir"/>
                <a:ea typeface="Avenir"/>
                <a:cs typeface="Avenir"/>
                <a:sym typeface="Avenir"/>
              </a:defRPr>
            </a:lvl4pPr>
            <a:lvl5pPr marR="0" lvl="4" algn="l" rtl="0">
              <a:spcBef>
                <a:spcPts val="0"/>
              </a:spcBef>
              <a:spcAft>
                <a:spcPts val="0"/>
              </a:spcAft>
              <a:buSzPts val="1400"/>
              <a:buNone/>
              <a:defRPr sz="1800" b="0" i="0" u="none" strike="noStrike" cap="none">
                <a:solidFill>
                  <a:schemeClr val="dk1"/>
                </a:solidFill>
                <a:latin typeface="Avenir"/>
                <a:ea typeface="Avenir"/>
                <a:cs typeface="Avenir"/>
                <a:sym typeface="Avenir"/>
              </a:defRPr>
            </a:lvl5pPr>
            <a:lvl6pPr marR="0" lvl="5" algn="l" rtl="0">
              <a:spcBef>
                <a:spcPts val="0"/>
              </a:spcBef>
              <a:spcAft>
                <a:spcPts val="0"/>
              </a:spcAft>
              <a:buSzPts val="1400"/>
              <a:buNone/>
              <a:defRPr sz="1800" b="0" i="0" u="none" strike="noStrike" cap="none">
                <a:solidFill>
                  <a:schemeClr val="dk1"/>
                </a:solidFill>
                <a:latin typeface="Avenir"/>
                <a:ea typeface="Avenir"/>
                <a:cs typeface="Avenir"/>
                <a:sym typeface="Avenir"/>
              </a:defRPr>
            </a:lvl6pPr>
            <a:lvl7pPr marR="0" lvl="6" algn="l" rtl="0">
              <a:spcBef>
                <a:spcPts val="0"/>
              </a:spcBef>
              <a:spcAft>
                <a:spcPts val="0"/>
              </a:spcAft>
              <a:buSzPts val="1400"/>
              <a:buNone/>
              <a:defRPr sz="1800" b="0" i="0" u="none" strike="noStrike" cap="none">
                <a:solidFill>
                  <a:schemeClr val="dk1"/>
                </a:solidFill>
                <a:latin typeface="Avenir"/>
                <a:ea typeface="Avenir"/>
                <a:cs typeface="Avenir"/>
                <a:sym typeface="Avenir"/>
              </a:defRPr>
            </a:lvl7pPr>
            <a:lvl8pPr marR="0" lvl="7" algn="l" rtl="0">
              <a:spcBef>
                <a:spcPts val="0"/>
              </a:spcBef>
              <a:spcAft>
                <a:spcPts val="0"/>
              </a:spcAft>
              <a:buSzPts val="1400"/>
              <a:buNone/>
              <a:defRPr sz="1800" b="0" i="0" u="none" strike="noStrike" cap="none">
                <a:solidFill>
                  <a:schemeClr val="dk1"/>
                </a:solidFill>
                <a:latin typeface="Avenir"/>
                <a:ea typeface="Avenir"/>
                <a:cs typeface="Avenir"/>
                <a:sym typeface="Avenir"/>
              </a:defRPr>
            </a:lvl8pPr>
            <a:lvl9pPr marR="0" lvl="8" algn="l" rtl="0">
              <a:spcBef>
                <a:spcPts val="0"/>
              </a:spcBef>
              <a:spcAft>
                <a:spcPts val="0"/>
              </a:spcAft>
              <a:buSzPts val="1400"/>
              <a:buNone/>
              <a:defRPr sz="1800" b="0" i="0" u="none" strike="noStrike" cap="none">
                <a:solidFill>
                  <a:schemeClr val="dk1"/>
                </a:solidFill>
                <a:latin typeface="Avenir"/>
                <a:ea typeface="Avenir"/>
                <a:cs typeface="Avenir"/>
                <a:sym typeface="Avenir"/>
              </a:defRPr>
            </a:lvl9pPr>
          </a:lstStyle>
          <a:p>
            <a:endParaRPr/>
          </a:p>
        </p:txBody>
      </p:sp>
      <p:sp>
        <p:nvSpPr>
          <p:cNvPr id="25" name="Google Shape;25;p3"/>
          <p:cNvSpPr txBox="1">
            <a:spLocks noGrp="1"/>
          </p:cNvSpPr>
          <p:nvPr>
            <p:ph type="ftr" idx="11"/>
          </p:nvPr>
        </p:nvSpPr>
        <p:spPr>
          <a:xfrm>
            <a:off x="758952" y="6007608"/>
            <a:ext cx="3831336"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a:solidFill>
                  <a:srgbClr val="262626"/>
                </a:solidFill>
                <a:latin typeface="Avenir"/>
                <a:ea typeface="Avenir"/>
                <a:cs typeface="Avenir"/>
                <a:sym typeface="Avenir"/>
              </a:defRPr>
            </a:lvl1pPr>
            <a:lvl2pPr marR="0" lvl="1" algn="l" rtl="0">
              <a:spcBef>
                <a:spcPts val="0"/>
              </a:spcBef>
              <a:spcAft>
                <a:spcPts val="0"/>
              </a:spcAft>
              <a:buSzPts val="1400"/>
              <a:buNone/>
              <a:defRPr sz="1800" b="0" i="0" u="none" strike="noStrike" cap="none">
                <a:solidFill>
                  <a:schemeClr val="dk1"/>
                </a:solidFill>
                <a:latin typeface="Avenir"/>
                <a:ea typeface="Avenir"/>
                <a:cs typeface="Avenir"/>
                <a:sym typeface="Avenir"/>
              </a:defRPr>
            </a:lvl2pPr>
            <a:lvl3pPr marR="0" lvl="2" algn="l" rtl="0">
              <a:spcBef>
                <a:spcPts val="0"/>
              </a:spcBef>
              <a:spcAft>
                <a:spcPts val="0"/>
              </a:spcAft>
              <a:buSzPts val="1400"/>
              <a:buNone/>
              <a:defRPr sz="1800" b="0" i="0" u="none" strike="noStrike" cap="none">
                <a:solidFill>
                  <a:schemeClr val="dk1"/>
                </a:solidFill>
                <a:latin typeface="Avenir"/>
                <a:ea typeface="Avenir"/>
                <a:cs typeface="Avenir"/>
                <a:sym typeface="Avenir"/>
              </a:defRPr>
            </a:lvl3pPr>
            <a:lvl4pPr marR="0" lvl="3" algn="l" rtl="0">
              <a:spcBef>
                <a:spcPts val="0"/>
              </a:spcBef>
              <a:spcAft>
                <a:spcPts val="0"/>
              </a:spcAft>
              <a:buSzPts val="1400"/>
              <a:buNone/>
              <a:defRPr sz="1800" b="0" i="0" u="none" strike="noStrike" cap="none">
                <a:solidFill>
                  <a:schemeClr val="dk1"/>
                </a:solidFill>
                <a:latin typeface="Avenir"/>
                <a:ea typeface="Avenir"/>
                <a:cs typeface="Avenir"/>
                <a:sym typeface="Avenir"/>
              </a:defRPr>
            </a:lvl4pPr>
            <a:lvl5pPr marR="0" lvl="4" algn="l" rtl="0">
              <a:spcBef>
                <a:spcPts val="0"/>
              </a:spcBef>
              <a:spcAft>
                <a:spcPts val="0"/>
              </a:spcAft>
              <a:buSzPts val="1400"/>
              <a:buNone/>
              <a:defRPr sz="1800" b="0" i="0" u="none" strike="noStrike" cap="none">
                <a:solidFill>
                  <a:schemeClr val="dk1"/>
                </a:solidFill>
                <a:latin typeface="Avenir"/>
                <a:ea typeface="Avenir"/>
                <a:cs typeface="Avenir"/>
                <a:sym typeface="Avenir"/>
              </a:defRPr>
            </a:lvl5pPr>
            <a:lvl6pPr marR="0" lvl="5" algn="l" rtl="0">
              <a:spcBef>
                <a:spcPts val="0"/>
              </a:spcBef>
              <a:spcAft>
                <a:spcPts val="0"/>
              </a:spcAft>
              <a:buSzPts val="1400"/>
              <a:buNone/>
              <a:defRPr sz="1800" b="0" i="0" u="none" strike="noStrike" cap="none">
                <a:solidFill>
                  <a:schemeClr val="dk1"/>
                </a:solidFill>
                <a:latin typeface="Avenir"/>
                <a:ea typeface="Avenir"/>
                <a:cs typeface="Avenir"/>
                <a:sym typeface="Avenir"/>
              </a:defRPr>
            </a:lvl6pPr>
            <a:lvl7pPr marR="0" lvl="6" algn="l" rtl="0">
              <a:spcBef>
                <a:spcPts val="0"/>
              </a:spcBef>
              <a:spcAft>
                <a:spcPts val="0"/>
              </a:spcAft>
              <a:buSzPts val="1400"/>
              <a:buNone/>
              <a:defRPr sz="1800" b="0" i="0" u="none" strike="noStrike" cap="none">
                <a:solidFill>
                  <a:schemeClr val="dk1"/>
                </a:solidFill>
                <a:latin typeface="Avenir"/>
                <a:ea typeface="Avenir"/>
                <a:cs typeface="Avenir"/>
                <a:sym typeface="Avenir"/>
              </a:defRPr>
            </a:lvl7pPr>
            <a:lvl8pPr marR="0" lvl="7" algn="l" rtl="0">
              <a:spcBef>
                <a:spcPts val="0"/>
              </a:spcBef>
              <a:spcAft>
                <a:spcPts val="0"/>
              </a:spcAft>
              <a:buSzPts val="1400"/>
              <a:buNone/>
              <a:defRPr sz="1800" b="0" i="0" u="none" strike="noStrike" cap="none">
                <a:solidFill>
                  <a:schemeClr val="dk1"/>
                </a:solidFill>
                <a:latin typeface="Avenir"/>
                <a:ea typeface="Avenir"/>
                <a:cs typeface="Avenir"/>
                <a:sym typeface="Avenir"/>
              </a:defRPr>
            </a:lvl8pPr>
            <a:lvl9pPr marR="0" lvl="8" algn="l" rtl="0">
              <a:spcBef>
                <a:spcPts val="0"/>
              </a:spcBef>
              <a:spcAft>
                <a:spcPts val="0"/>
              </a:spcAft>
              <a:buSzPts val="1400"/>
              <a:buNone/>
              <a:defRPr sz="1800" b="0" i="0" u="none" strike="noStrike" cap="none">
                <a:solidFill>
                  <a:schemeClr val="dk1"/>
                </a:solidFill>
                <a:latin typeface="Avenir"/>
                <a:ea typeface="Avenir"/>
                <a:cs typeface="Avenir"/>
                <a:sym typeface="Avenir"/>
              </a:defRPr>
            </a:lvl9pPr>
          </a:lstStyle>
          <a:p>
            <a:endParaRPr/>
          </a:p>
        </p:txBody>
      </p:sp>
      <p:sp>
        <p:nvSpPr>
          <p:cNvPr id="26" name="Google Shape;26;p3"/>
          <p:cNvSpPr txBox="1">
            <a:spLocks noGrp="1"/>
          </p:cNvSpPr>
          <p:nvPr>
            <p:ph type="sldNum" idx="12"/>
          </p:nvPr>
        </p:nvSpPr>
        <p:spPr>
          <a:xfrm>
            <a:off x="11786616" y="6007608"/>
            <a:ext cx="411480" cy="365125"/>
          </a:xfrm>
          <a:prstGeom prst="rect">
            <a:avLst/>
          </a:prstGeom>
          <a:noFill/>
          <a:ln>
            <a:noFill/>
          </a:ln>
        </p:spPr>
        <p:txBody>
          <a:bodyPr spcFirstLastPara="1" wrap="square" lIns="45700" tIns="45700" rIns="45700" bIns="45700" anchor="ctr" anchorCtr="0">
            <a:noAutofit/>
          </a:bodyPr>
          <a:lstStyle>
            <a:lvl1pPr marL="0" marR="0" lvl="0" indent="0" algn="ctr" rtl="0">
              <a:spcBef>
                <a:spcPts val="0"/>
              </a:spcBef>
              <a:buNone/>
              <a:defRPr sz="900" b="1" u="none">
                <a:solidFill>
                  <a:schemeClr val="lt1"/>
                </a:solidFill>
                <a:latin typeface="Avenir"/>
                <a:ea typeface="Avenir"/>
                <a:cs typeface="Avenir"/>
                <a:sym typeface="Avenir"/>
              </a:defRPr>
            </a:lvl1pPr>
            <a:lvl2pPr marL="0" marR="0" lvl="1" indent="0" algn="ctr" rtl="0">
              <a:spcBef>
                <a:spcPts val="0"/>
              </a:spcBef>
              <a:buNone/>
              <a:defRPr sz="900" b="1" u="none">
                <a:solidFill>
                  <a:schemeClr val="lt1"/>
                </a:solidFill>
                <a:latin typeface="Avenir"/>
                <a:ea typeface="Avenir"/>
                <a:cs typeface="Avenir"/>
                <a:sym typeface="Avenir"/>
              </a:defRPr>
            </a:lvl2pPr>
            <a:lvl3pPr marL="0" marR="0" lvl="2" indent="0" algn="ctr" rtl="0">
              <a:spcBef>
                <a:spcPts val="0"/>
              </a:spcBef>
              <a:buNone/>
              <a:defRPr sz="900" b="1" u="none">
                <a:solidFill>
                  <a:schemeClr val="lt1"/>
                </a:solidFill>
                <a:latin typeface="Avenir"/>
                <a:ea typeface="Avenir"/>
                <a:cs typeface="Avenir"/>
                <a:sym typeface="Avenir"/>
              </a:defRPr>
            </a:lvl3pPr>
            <a:lvl4pPr marL="0" marR="0" lvl="3" indent="0" algn="ctr" rtl="0">
              <a:spcBef>
                <a:spcPts val="0"/>
              </a:spcBef>
              <a:buNone/>
              <a:defRPr sz="900" b="1" u="none">
                <a:solidFill>
                  <a:schemeClr val="lt1"/>
                </a:solidFill>
                <a:latin typeface="Avenir"/>
                <a:ea typeface="Avenir"/>
                <a:cs typeface="Avenir"/>
                <a:sym typeface="Avenir"/>
              </a:defRPr>
            </a:lvl4pPr>
            <a:lvl5pPr marL="0" marR="0" lvl="4" indent="0" algn="ctr" rtl="0">
              <a:spcBef>
                <a:spcPts val="0"/>
              </a:spcBef>
              <a:buNone/>
              <a:defRPr sz="900" b="1" u="none">
                <a:solidFill>
                  <a:schemeClr val="lt1"/>
                </a:solidFill>
                <a:latin typeface="Avenir"/>
                <a:ea typeface="Avenir"/>
                <a:cs typeface="Avenir"/>
                <a:sym typeface="Avenir"/>
              </a:defRPr>
            </a:lvl5pPr>
            <a:lvl6pPr marL="0" marR="0" lvl="5" indent="0" algn="ctr" rtl="0">
              <a:spcBef>
                <a:spcPts val="0"/>
              </a:spcBef>
              <a:buNone/>
              <a:defRPr sz="900" b="1" u="none">
                <a:solidFill>
                  <a:schemeClr val="lt1"/>
                </a:solidFill>
                <a:latin typeface="Avenir"/>
                <a:ea typeface="Avenir"/>
                <a:cs typeface="Avenir"/>
                <a:sym typeface="Avenir"/>
              </a:defRPr>
            </a:lvl6pPr>
            <a:lvl7pPr marL="0" marR="0" lvl="6" indent="0" algn="ctr" rtl="0">
              <a:spcBef>
                <a:spcPts val="0"/>
              </a:spcBef>
              <a:buNone/>
              <a:defRPr sz="900" b="1" u="none">
                <a:solidFill>
                  <a:schemeClr val="lt1"/>
                </a:solidFill>
                <a:latin typeface="Avenir"/>
                <a:ea typeface="Avenir"/>
                <a:cs typeface="Avenir"/>
                <a:sym typeface="Avenir"/>
              </a:defRPr>
            </a:lvl7pPr>
            <a:lvl8pPr marL="0" marR="0" lvl="7" indent="0" algn="ctr" rtl="0">
              <a:spcBef>
                <a:spcPts val="0"/>
              </a:spcBef>
              <a:buNone/>
              <a:defRPr sz="900" b="1" u="none">
                <a:solidFill>
                  <a:schemeClr val="lt1"/>
                </a:solidFill>
                <a:latin typeface="Avenir"/>
                <a:ea typeface="Avenir"/>
                <a:cs typeface="Avenir"/>
                <a:sym typeface="Avenir"/>
              </a:defRPr>
            </a:lvl8pPr>
            <a:lvl9pPr marL="0" marR="0" lvl="8" indent="0" algn="ctr" rtl="0">
              <a:spcBef>
                <a:spcPts val="0"/>
              </a:spcBef>
              <a:buNone/>
              <a:defRPr sz="900" b="1" u="none">
                <a:solidFill>
                  <a:schemeClr val="lt1"/>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B2B2B"/>
        </a:solidFill>
        <a:effectLst/>
      </p:bgPr>
    </p:bg>
    <p:spTree>
      <p:nvGrpSpPr>
        <p:cNvPr id="1" name="Shape 101"/>
        <p:cNvGrpSpPr/>
        <p:nvPr/>
      </p:nvGrpSpPr>
      <p:grpSpPr>
        <a:xfrm>
          <a:off x="0" y="0"/>
          <a:ext cx="0" cy="0"/>
          <a:chOff x="0" y="0"/>
          <a:chExt cx="0" cy="0"/>
        </a:xfrm>
      </p:grpSpPr>
      <p:sp>
        <p:nvSpPr>
          <p:cNvPr id="102" name="Google Shape;102;p15"/>
          <p:cNvSpPr/>
          <p:nvPr/>
        </p:nvSpPr>
        <p:spPr>
          <a:xfrm>
            <a:off x="0" y="0"/>
            <a:ext cx="12192000" cy="6858000"/>
          </a:xfrm>
          <a:prstGeom prst="rect">
            <a:avLst/>
          </a:prstGeom>
          <a:solidFill>
            <a:srgbClr val="2B2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sp>
        <p:nvSpPr>
          <p:cNvPr id="103" name="Google Shape;103;p15"/>
          <p:cNvSpPr txBox="1">
            <a:spLocks noGrp="1"/>
          </p:cNvSpPr>
          <p:nvPr>
            <p:ph type="ctrTitle"/>
          </p:nvPr>
        </p:nvSpPr>
        <p:spPr>
          <a:xfrm>
            <a:off x="5428500" y="893925"/>
            <a:ext cx="6459900" cy="33393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6000"/>
              <a:buFont typeface="Arial"/>
              <a:buNone/>
            </a:pPr>
            <a:r>
              <a:rPr lang="en-US" sz="6744">
                <a:solidFill>
                  <a:schemeClr val="lt1"/>
                </a:solidFill>
              </a:rPr>
              <a:t>Tyler Loop Cove</a:t>
            </a:r>
            <a:r>
              <a:rPr lang="en-US" sz="6000">
                <a:solidFill>
                  <a:schemeClr val="lt1"/>
                </a:solidFill>
              </a:rPr>
              <a:t> Homeowners’ Association, Inc.</a:t>
            </a:r>
            <a:endParaRPr/>
          </a:p>
        </p:txBody>
      </p:sp>
      <p:sp>
        <p:nvSpPr>
          <p:cNvPr id="104" name="Google Shape;104;p15"/>
          <p:cNvSpPr/>
          <p:nvPr/>
        </p:nvSpPr>
        <p:spPr>
          <a:xfrm>
            <a:off x="0" y="0"/>
            <a:ext cx="5215066" cy="6858000"/>
          </a:xfrm>
          <a:custGeom>
            <a:avLst/>
            <a:gdLst/>
            <a:ahLst/>
            <a:cxnLst/>
            <a:rect l="l" t="t" r="r" b="b"/>
            <a:pathLst>
              <a:path w="5215066" h="6858000" extrusionOk="0">
                <a:moveTo>
                  <a:pt x="0" y="0"/>
                </a:moveTo>
                <a:lnTo>
                  <a:pt x="3197713" y="0"/>
                </a:lnTo>
                <a:lnTo>
                  <a:pt x="3259787" y="39865"/>
                </a:lnTo>
                <a:cubicBezTo>
                  <a:pt x="4439462" y="838237"/>
                  <a:pt x="5215066" y="2190263"/>
                  <a:pt x="5215066" y="3723759"/>
                </a:cubicBezTo>
                <a:cubicBezTo>
                  <a:pt x="5215066" y="4797206"/>
                  <a:pt x="4835020" y="5781733"/>
                  <a:pt x="4202364" y="6549681"/>
                </a:cubicBezTo>
                <a:lnTo>
                  <a:pt x="3922635" y="6858000"/>
                </a:lnTo>
                <a:lnTo>
                  <a:pt x="0" y="6858000"/>
                </a:lnTo>
                <a:close/>
              </a:path>
            </a:pathLst>
          </a:custGeom>
          <a:solidFill>
            <a:srgbClr val="7F7F7F">
              <a:alpha val="12157"/>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pic>
        <p:nvPicPr>
          <p:cNvPr id="105" name="Google Shape;105;p15"/>
          <p:cNvPicPr preferRelativeResize="0"/>
          <p:nvPr/>
        </p:nvPicPr>
        <p:blipFill rotWithShape="1">
          <a:blip r:embed="rId3">
            <a:alphaModFix/>
          </a:blip>
          <a:srcRect l="3698" r="4366" b="1"/>
          <a:stretch/>
        </p:blipFill>
        <p:spPr>
          <a:xfrm>
            <a:off x="518401" y="1752497"/>
            <a:ext cx="3491811" cy="3574633"/>
          </a:xfrm>
          <a:prstGeom prst="rect">
            <a:avLst/>
          </a:prstGeom>
          <a:noFill/>
          <a:ln>
            <a:noFill/>
          </a:ln>
        </p:spPr>
      </p:pic>
      <p:cxnSp>
        <p:nvCxnSpPr>
          <p:cNvPr id="106" name="Google Shape;106;p15"/>
          <p:cNvCxnSpPr/>
          <p:nvPr/>
        </p:nvCxnSpPr>
        <p:spPr>
          <a:xfrm rot="10800000">
            <a:off x="6040331" y="4555071"/>
            <a:ext cx="5303520" cy="0"/>
          </a:xfrm>
          <a:prstGeom prst="straightConnector1">
            <a:avLst/>
          </a:prstGeom>
          <a:noFill/>
          <a:ln w="19050" cap="flat" cmpd="sng">
            <a:solidFill>
              <a:schemeClr val="lt1"/>
            </a:solidFill>
            <a:prstDash val="solid"/>
            <a:miter lim="8000"/>
            <a:headEnd type="none" w="sm" len="sm"/>
            <a:tailEnd type="none" w="sm" len="sm"/>
          </a:ln>
        </p:spPr>
      </p:cxnSp>
      <p:sp>
        <p:nvSpPr>
          <p:cNvPr id="107" name="Google Shape;107;p15"/>
          <p:cNvSpPr/>
          <p:nvPr/>
        </p:nvSpPr>
        <p:spPr>
          <a:xfrm>
            <a:off x="11784011" y="5788152"/>
            <a:ext cx="407988" cy="819150"/>
          </a:xfrm>
          <a:custGeom>
            <a:avLst/>
            <a:gdLst/>
            <a:ahLst/>
            <a:cxnLst/>
            <a:rect l="l" t="t" r="r" b="b"/>
            <a:pathLst>
              <a:path w="1799" h="3612" extrusionOk="0">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FEFE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Avenir"/>
              <a:ea typeface="Avenir"/>
              <a:cs typeface="Avenir"/>
              <a:sym typeface="Aveni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B2B2B"/>
        </a:solidFill>
        <a:effectLst/>
      </p:bgPr>
    </p:bg>
    <p:spTree>
      <p:nvGrpSpPr>
        <p:cNvPr id="1" name="Shape 111"/>
        <p:cNvGrpSpPr/>
        <p:nvPr/>
      </p:nvGrpSpPr>
      <p:grpSpPr>
        <a:xfrm>
          <a:off x="0" y="0"/>
          <a:ext cx="0" cy="0"/>
          <a:chOff x="0" y="0"/>
          <a:chExt cx="0" cy="0"/>
        </a:xfrm>
      </p:grpSpPr>
      <p:pic>
        <p:nvPicPr>
          <p:cNvPr id="112" name="Google Shape;112;p16"/>
          <p:cNvPicPr preferRelativeResize="0"/>
          <p:nvPr/>
        </p:nvPicPr>
        <p:blipFill rotWithShape="1">
          <a:blip r:embed="rId3">
            <a:alphaModFix/>
          </a:blip>
          <a:srcRect l="387" r="387"/>
          <a:stretch/>
        </p:blipFill>
        <p:spPr>
          <a:xfrm>
            <a:off x="1" y="-2778"/>
            <a:ext cx="12192000" cy="6863570"/>
          </a:xfrm>
          <a:prstGeom prst="rect">
            <a:avLst/>
          </a:prstGeom>
          <a:noFill/>
          <a:ln>
            <a:noFill/>
          </a:ln>
        </p:spPr>
      </p:pic>
      <p:sp>
        <p:nvSpPr>
          <p:cNvPr id="113" name="Google Shape;113;p16"/>
          <p:cNvSpPr/>
          <p:nvPr/>
        </p:nvSpPr>
        <p:spPr>
          <a:xfrm>
            <a:off x="11784011" y="5788152"/>
            <a:ext cx="407986" cy="819147"/>
          </a:xfrm>
          <a:custGeom>
            <a:avLst/>
            <a:gdLst/>
            <a:ahLst/>
            <a:cxnLst/>
            <a:rect l="l" t="t" r="r" b="b"/>
            <a:pathLst>
              <a:path w="1799" h="3612" extrusionOk="0">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FEFE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Avenir"/>
              <a:ea typeface="Avenir"/>
              <a:cs typeface="Avenir"/>
              <a:sym typeface="Aveni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B2B2B"/>
        </a:solidFill>
        <a:effectLst/>
      </p:bgPr>
    </p:bg>
    <p:spTree>
      <p:nvGrpSpPr>
        <p:cNvPr id="1" name="Shape 117"/>
        <p:cNvGrpSpPr/>
        <p:nvPr/>
      </p:nvGrpSpPr>
      <p:grpSpPr>
        <a:xfrm>
          <a:off x="0" y="0"/>
          <a:ext cx="0" cy="0"/>
          <a:chOff x="0" y="0"/>
          <a:chExt cx="0" cy="0"/>
        </a:xfrm>
      </p:grpSpPr>
      <p:sp>
        <p:nvSpPr>
          <p:cNvPr id="118" name="Google Shape;118;p17"/>
          <p:cNvSpPr/>
          <p:nvPr/>
        </p:nvSpPr>
        <p:spPr>
          <a:xfrm>
            <a:off x="0" y="0"/>
            <a:ext cx="12192000" cy="6858000"/>
          </a:xfrm>
          <a:prstGeom prst="rect">
            <a:avLst/>
          </a:prstGeom>
          <a:solidFill>
            <a:srgbClr val="2B2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sp>
        <p:nvSpPr>
          <p:cNvPr id="119" name="Google Shape;119;p17"/>
          <p:cNvSpPr txBox="1">
            <a:spLocks noGrp="1"/>
          </p:cNvSpPr>
          <p:nvPr>
            <p:ph type="ctrTitle"/>
          </p:nvPr>
        </p:nvSpPr>
        <p:spPr>
          <a:xfrm>
            <a:off x="1079001" y="642300"/>
            <a:ext cx="6214200" cy="3591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EFEFE"/>
              </a:buClr>
              <a:buSzPts val="6000"/>
              <a:buFont typeface="Arial"/>
              <a:buNone/>
            </a:pPr>
            <a:r>
              <a:rPr lang="en-US"/>
              <a:t>Agenda</a:t>
            </a:r>
            <a:endParaRPr sz="8400"/>
          </a:p>
        </p:txBody>
      </p:sp>
      <p:sp>
        <p:nvSpPr>
          <p:cNvPr id="120" name="Google Shape;120;p17"/>
          <p:cNvSpPr txBox="1">
            <a:spLocks noGrp="1"/>
          </p:cNvSpPr>
          <p:nvPr>
            <p:ph type="subTitle" idx="1"/>
          </p:nvPr>
        </p:nvSpPr>
        <p:spPr>
          <a:xfrm>
            <a:off x="1211550" y="4060925"/>
            <a:ext cx="3823200" cy="2332500"/>
          </a:xfrm>
          <a:prstGeom prst="rect">
            <a:avLst/>
          </a:prstGeom>
          <a:noFill/>
          <a:ln>
            <a:noFill/>
          </a:ln>
        </p:spPr>
        <p:txBody>
          <a:bodyPr spcFirstLastPara="1" wrap="square" lIns="91425" tIns="45700" rIns="91425" bIns="45700" anchor="t" anchorCtr="0">
            <a:normAutofit fontScale="40000" lnSpcReduction="20000"/>
          </a:bodyPr>
          <a:lstStyle/>
          <a:p>
            <a:pPr marL="0" lvl="0" indent="0" algn="l" rtl="0">
              <a:lnSpc>
                <a:spcPct val="90000"/>
              </a:lnSpc>
              <a:spcBef>
                <a:spcPts val="0"/>
              </a:spcBef>
              <a:spcAft>
                <a:spcPts val="0"/>
              </a:spcAft>
              <a:buClr>
                <a:srgbClr val="FEFEFE"/>
              </a:buClr>
              <a:buSzPct val="100000"/>
              <a:buNone/>
            </a:pPr>
            <a:r>
              <a:rPr lang="en-US" sz="5600"/>
              <a:t>Introduction</a:t>
            </a:r>
            <a:endParaRPr/>
          </a:p>
          <a:p>
            <a:pPr marL="0" lvl="0" indent="0" algn="l" rtl="0">
              <a:lnSpc>
                <a:spcPct val="90000"/>
              </a:lnSpc>
              <a:spcBef>
                <a:spcPts val="800"/>
              </a:spcBef>
              <a:spcAft>
                <a:spcPts val="0"/>
              </a:spcAft>
              <a:buClr>
                <a:srgbClr val="FEFEFE"/>
              </a:buClr>
              <a:buSzPct val="100000"/>
              <a:buNone/>
            </a:pPr>
            <a:r>
              <a:rPr lang="en-US" sz="5600"/>
              <a:t>Meet The Board Members</a:t>
            </a:r>
            <a:endParaRPr/>
          </a:p>
          <a:p>
            <a:pPr marL="0" lvl="0" indent="0" algn="l" rtl="0">
              <a:lnSpc>
                <a:spcPct val="90000"/>
              </a:lnSpc>
              <a:spcBef>
                <a:spcPts val="800"/>
              </a:spcBef>
              <a:spcAft>
                <a:spcPts val="0"/>
              </a:spcAft>
              <a:buClr>
                <a:srgbClr val="FEFEFE"/>
              </a:buClr>
              <a:buSzPct val="100000"/>
              <a:buNone/>
            </a:pPr>
            <a:r>
              <a:rPr lang="en-US" sz="5600"/>
              <a:t>Committee Updates       </a:t>
            </a:r>
            <a:endParaRPr/>
          </a:p>
          <a:p>
            <a:pPr marL="0" lvl="0" indent="0" algn="l" rtl="0">
              <a:lnSpc>
                <a:spcPct val="90000"/>
              </a:lnSpc>
              <a:spcBef>
                <a:spcPts val="800"/>
              </a:spcBef>
              <a:spcAft>
                <a:spcPts val="0"/>
              </a:spcAft>
              <a:buClr>
                <a:srgbClr val="FEFEFE"/>
              </a:buClr>
              <a:buSzPct val="100000"/>
              <a:buNone/>
            </a:pPr>
            <a:r>
              <a:rPr lang="en-US" sz="5600"/>
              <a:t>Financial Update</a:t>
            </a:r>
            <a:endParaRPr/>
          </a:p>
          <a:p>
            <a:pPr marL="0" lvl="0" indent="0" algn="l" rtl="0">
              <a:lnSpc>
                <a:spcPct val="90000"/>
              </a:lnSpc>
              <a:spcBef>
                <a:spcPts val="800"/>
              </a:spcBef>
              <a:spcAft>
                <a:spcPts val="0"/>
              </a:spcAft>
              <a:buClr>
                <a:srgbClr val="FEFEFE"/>
              </a:buClr>
              <a:buSzPct val="100000"/>
              <a:buNone/>
            </a:pPr>
            <a:r>
              <a:rPr lang="en-US" sz="5600"/>
              <a:t>New and Old Business</a:t>
            </a:r>
            <a:endParaRPr/>
          </a:p>
          <a:p>
            <a:pPr marL="0" lvl="0" indent="0" algn="l" rtl="0">
              <a:lnSpc>
                <a:spcPct val="90000"/>
              </a:lnSpc>
              <a:spcBef>
                <a:spcPts val="800"/>
              </a:spcBef>
              <a:spcAft>
                <a:spcPts val="0"/>
              </a:spcAft>
              <a:buClr>
                <a:srgbClr val="FEFEFE"/>
              </a:buClr>
              <a:buSzPct val="100000"/>
              <a:buNone/>
            </a:pPr>
            <a:r>
              <a:rPr lang="en-US" sz="5600"/>
              <a:t>Open Forum &amp; Q&amp;A</a:t>
            </a:r>
            <a:endParaRPr/>
          </a:p>
          <a:p>
            <a:pPr marL="0" lvl="0" indent="0" algn="l" rtl="0">
              <a:lnSpc>
                <a:spcPct val="90000"/>
              </a:lnSpc>
              <a:spcBef>
                <a:spcPts val="800"/>
              </a:spcBef>
              <a:spcAft>
                <a:spcPts val="0"/>
              </a:spcAft>
              <a:buClr>
                <a:srgbClr val="FEFEFE"/>
              </a:buClr>
              <a:buSzPct val="100000"/>
              <a:buNone/>
            </a:pPr>
            <a:endParaRPr sz="600"/>
          </a:p>
        </p:txBody>
      </p:sp>
      <p:cxnSp>
        <p:nvCxnSpPr>
          <p:cNvPr id="121" name="Google Shape;121;p17"/>
          <p:cNvCxnSpPr/>
          <p:nvPr/>
        </p:nvCxnSpPr>
        <p:spPr>
          <a:xfrm rot="10800000">
            <a:off x="1079003" y="3428996"/>
            <a:ext cx="5303400" cy="0"/>
          </a:xfrm>
          <a:prstGeom prst="straightConnector1">
            <a:avLst/>
          </a:prstGeom>
          <a:noFill/>
          <a:ln w="19050" cap="flat" cmpd="sng">
            <a:solidFill>
              <a:schemeClr val="lt1"/>
            </a:solidFill>
            <a:prstDash val="solid"/>
            <a:miter lim="8000"/>
            <a:headEnd type="none" w="sm" len="sm"/>
            <a:tailEnd type="none" w="sm" len="sm"/>
          </a:ln>
        </p:spPr>
      </p:cxnSp>
      <p:pic>
        <p:nvPicPr>
          <p:cNvPr id="122" name="Google Shape;122;p17" descr="Colorful adhesive taps and pen on open notebook"/>
          <p:cNvPicPr preferRelativeResize="0"/>
          <p:nvPr/>
        </p:nvPicPr>
        <p:blipFill rotWithShape="1">
          <a:blip r:embed="rId3">
            <a:alphaModFix/>
          </a:blip>
          <a:srcRect r="49240" b="-1"/>
          <a:stretch/>
        </p:blipFill>
        <p:spPr>
          <a:xfrm>
            <a:off x="6976934" y="10"/>
            <a:ext cx="5215066" cy="6857990"/>
          </a:xfrm>
          <a:custGeom>
            <a:avLst/>
            <a:gdLst/>
            <a:ahLst/>
            <a:cxnLst/>
            <a:rect l="l" t="t" r="r" b="b"/>
            <a:pathLst>
              <a:path w="5215066" h="6858000" extrusionOk="0">
                <a:moveTo>
                  <a:pt x="2017353" y="0"/>
                </a:moveTo>
                <a:lnTo>
                  <a:pt x="5215066" y="0"/>
                </a:lnTo>
                <a:lnTo>
                  <a:pt x="5215066" y="6858000"/>
                </a:lnTo>
                <a:lnTo>
                  <a:pt x="1292431" y="6858000"/>
                </a:lnTo>
                <a:lnTo>
                  <a:pt x="1012702" y="6549681"/>
                </a:lnTo>
                <a:cubicBezTo>
                  <a:pt x="380046" y="5781733"/>
                  <a:pt x="0" y="4797206"/>
                  <a:pt x="0" y="3723759"/>
                </a:cubicBezTo>
                <a:cubicBezTo>
                  <a:pt x="0" y="2190263"/>
                  <a:pt x="775604" y="838237"/>
                  <a:pt x="1955279" y="39865"/>
                </a:cubicBezTo>
                <a:close/>
              </a:path>
            </a:pathLst>
          </a:custGeom>
          <a:noFill/>
          <a:ln>
            <a:noFill/>
          </a:ln>
        </p:spPr>
      </p:pic>
      <p:sp>
        <p:nvSpPr>
          <p:cNvPr id="123" name="Google Shape;123;p17"/>
          <p:cNvSpPr/>
          <p:nvPr/>
        </p:nvSpPr>
        <p:spPr>
          <a:xfrm>
            <a:off x="11784011" y="5788152"/>
            <a:ext cx="407988" cy="819150"/>
          </a:xfrm>
          <a:custGeom>
            <a:avLst/>
            <a:gdLst/>
            <a:ahLst/>
            <a:cxnLst/>
            <a:rect l="l" t="t" r="r" b="b"/>
            <a:pathLst>
              <a:path w="1799" h="3612" extrusionOk="0">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FEFE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Avenir"/>
              <a:ea typeface="Avenir"/>
              <a:cs typeface="Avenir"/>
              <a:sym typeface="Aveni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B2B2B"/>
        </a:solidFill>
        <a:effectLst/>
      </p:bgPr>
    </p:bg>
    <p:spTree>
      <p:nvGrpSpPr>
        <p:cNvPr id="1" name="Shape 127"/>
        <p:cNvGrpSpPr/>
        <p:nvPr/>
      </p:nvGrpSpPr>
      <p:grpSpPr>
        <a:xfrm>
          <a:off x="0" y="0"/>
          <a:ext cx="0" cy="0"/>
          <a:chOff x="0" y="0"/>
          <a:chExt cx="0" cy="0"/>
        </a:xfrm>
      </p:grpSpPr>
      <p:sp>
        <p:nvSpPr>
          <p:cNvPr id="128" name="Google Shape;128;p18"/>
          <p:cNvSpPr/>
          <p:nvPr/>
        </p:nvSpPr>
        <p:spPr>
          <a:xfrm>
            <a:off x="0" y="0"/>
            <a:ext cx="12192000" cy="6858000"/>
          </a:xfrm>
          <a:prstGeom prst="rect">
            <a:avLst/>
          </a:prstGeom>
          <a:solidFill>
            <a:srgbClr val="2B2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pic>
        <p:nvPicPr>
          <p:cNvPr id="129" name="Google Shape;129;p18" descr="Empty desk and whiteboard"/>
          <p:cNvPicPr preferRelativeResize="0"/>
          <p:nvPr/>
        </p:nvPicPr>
        <p:blipFill rotWithShape="1">
          <a:blip r:embed="rId3">
            <a:alphaModFix/>
          </a:blip>
          <a:srcRect t="25000"/>
          <a:stretch/>
        </p:blipFill>
        <p:spPr>
          <a:xfrm>
            <a:off x="1" y="10"/>
            <a:ext cx="12191999" cy="6857990"/>
          </a:xfrm>
          <a:prstGeom prst="rect">
            <a:avLst/>
          </a:prstGeom>
          <a:noFill/>
          <a:ln>
            <a:noFill/>
          </a:ln>
        </p:spPr>
      </p:pic>
      <p:sp>
        <p:nvSpPr>
          <p:cNvPr id="130" name="Google Shape;130;p18"/>
          <p:cNvSpPr/>
          <p:nvPr/>
        </p:nvSpPr>
        <p:spPr>
          <a:xfrm rot="-5400000">
            <a:off x="1244600" y="-1244600"/>
            <a:ext cx="6858000" cy="9347200"/>
          </a:xfrm>
          <a:prstGeom prst="rect">
            <a:avLst/>
          </a:prstGeom>
          <a:gradFill>
            <a:gsLst>
              <a:gs pos="0">
                <a:schemeClr val="lt1"/>
              </a:gs>
              <a:gs pos="100000">
                <a:srgbClr val="000000">
                  <a:alpha val="0"/>
                </a:srgbClr>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sp>
        <p:nvSpPr>
          <p:cNvPr id="131" name="Google Shape;131;p18"/>
          <p:cNvSpPr txBox="1">
            <a:spLocks noGrp="1"/>
          </p:cNvSpPr>
          <p:nvPr>
            <p:ph type="ctrTitle"/>
          </p:nvPr>
        </p:nvSpPr>
        <p:spPr>
          <a:xfrm>
            <a:off x="596225" y="3136930"/>
            <a:ext cx="5078400" cy="17658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rgbClr val="FFFFFF"/>
              </a:buClr>
              <a:buSzPct val="100000"/>
              <a:buFont typeface="Arial"/>
              <a:buNone/>
            </a:pPr>
            <a:r>
              <a:rPr lang="en-US" sz="6000">
                <a:solidFill>
                  <a:schemeClr val="dk1"/>
                </a:solidFill>
              </a:rPr>
              <a:t>Meet Your Board Members</a:t>
            </a:r>
            <a:endParaRPr>
              <a:solidFill>
                <a:schemeClr val="dk1"/>
              </a:solidFill>
            </a:endParaRPr>
          </a:p>
        </p:txBody>
      </p:sp>
      <p:sp>
        <p:nvSpPr>
          <p:cNvPr id="132" name="Google Shape;132;p18"/>
          <p:cNvSpPr txBox="1">
            <a:spLocks noGrp="1"/>
          </p:cNvSpPr>
          <p:nvPr>
            <p:ph type="subTitle" idx="1"/>
          </p:nvPr>
        </p:nvSpPr>
        <p:spPr>
          <a:xfrm>
            <a:off x="3046500" y="500200"/>
            <a:ext cx="6099000" cy="1947600"/>
          </a:xfrm>
          <a:prstGeom prst="rect">
            <a:avLst/>
          </a:prstGeom>
          <a:noFill/>
          <a:ln>
            <a:noFill/>
          </a:ln>
        </p:spPr>
        <p:txBody>
          <a:bodyPr spcFirstLastPara="1" wrap="square" lIns="91425" tIns="45700" rIns="91425" bIns="45700" anchor="t" anchorCtr="0">
            <a:normAutofit fontScale="25000" lnSpcReduction="20000"/>
          </a:bodyPr>
          <a:lstStyle/>
          <a:p>
            <a:pPr marL="857250" lvl="0" indent="-946785" algn="l" rtl="0">
              <a:lnSpc>
                <a:spcPct val="90000"/>
              </a:lnSpc>
              <a:spcBef>
                <a:spcPts val="0"/>
              </a:spcBef>
              <a:spcAft>
                <a:spcPts val="0"/>
              </a:spcAft>
              <a:buClr>
                <a:schemeClr val="dk1"/>
              </a:buClr>
              <a:buSzPct val="100000"/>
              <a:buFont typeface="Arial"/>
              <a:buChar char="•"/>
            </a:pPr>
            <a:r>
              <a:rPr lang="en-US" sz="8050" dirty="0" err="1">
                <a:solidFill>
                  <a:schemeClr val="dk1"/>
                </a:solidFill>
              </a:rPr>
              <a:t>De’Naia</a:t>
            </a:r>
            <a:r>
              <a:rPr lang="en-US" sz="8050" dirty="0">
                <a:solidFill>
                  <a:schemeClr val="dk1"/>
                </a:solidFill>
              </a:rPr>
              <a:t> Jackson- President</a:t>
            </a:r>
          </a:p>
          <a:p>
            <a:pPr marL="857250" lvl="0" indent="-946785" algn="l" rtl="0">
              <a:lnSpc>
                <a:spcPct val="90000"/>
              </a:lnSpc>
              <a:spcBef>
                <a:spcPts val="800"/>
              </a:spcBef>
              <a:spcAft>
                <a:spcPts val="0"/>
              </a:spcAft>
              <a:buClr>
                <a:schemeClr val="dk1"/>
              </a:buClr>
              <a:buSzPct val="100000"/>
              <a:buFont typeface="Arial"/>
              <a:buChar char="•"/>
            </a:pPr>
            <a:r>
              <a:rPr lang="en-US" sz="8050" dirty="0">
                <a:solidFill>
                  <a:schemeClr val="dk1"/>
                </a:solidFill>
              </a:rPr>
              <a:t>Rodney Feagins- Vice President</a:t>
            </a:r>
            <a:endParaRPr sz="8050" dirty="0">
              <a:solidFill>
                <a:schemeClr val="dk1"/>
              </a:solidFill>
            </a:endParaRPr>
          </a:p>
          <a:p>
            <a:pPr marL="857250" lvl="0" indent="-946785" algn="l" rtl="0">
              <a:lnSpc>
                <a:spcPct val="90000"/>
              </a:lnSpc>
              <a:spcBef>
                <a:spcPts val="800"/>
              </a:spcBef>
              <a:spcAft>
                <a:spcPts val="0"/>
              </a:spcAft>
              <a:buClr>
                <a:schemeClr val="dk1"/>
              </a:buClr>
              <a:buSzPct val="100000"/>
              <a:buFont typeface="Arial"/>
              <a:buChar char="•"/>
            </a:pPr>
            <a:r>
              <a:rPr lang="en-US" sz="8050" dirty="0">
                <a:solidFill>
                  <a:schemeClr val="dk1"/>
                </a:solidFill>
              </a:rPr>
              <a:t>Pat Crenshaw- Secretary</a:t>
            </a:r>
            <a:endParaRPr sz="8050" dirty="0">
              <a:solidFill>
                <a:schemeClr val="dk1"/>
              </a:solidFill>
            </a:endParaRPr>
          </a:p>
          <a:p>
            <a:pPr marL="857250" lvl="0" indent="-946785" algn="l" rtl="0">
              <a:lnSpc>
                <a:spcPct val="90000"/>
              </a:lnSpc>
              <a:spcBef>
                <a:spcPts val="800"/>
              </a:spcBef>
              <a:spcAft>
                <a:spcPts val="0"/>
              </a:spcAft>
              <a:buClr>
                <a:schemeClr val="dk1"/>
              </a:buClr>
              <a:buSzPct val="100000"/>
              <a:buFont typeface="Arial"/>
              <a:buChar char="•"/>
            </a:pPr>
            <a:r>
              <a:rPr lang="en-US" sz="8050" dirty="0">
                <a:solidFill>
                  <a:schemeClr val="dk1"/>
                </a:solidFill>
              </a:rPr>
              <a:t>Nichole Fenison- Vice Secretary</a:t>
            </a:r>
            <a:endParaRPr sz="8050" dirty="0">
              <a:solidFill>
                <a:schemeClr val="dk1"/>
              </a:solidFill>
            </a:endParaRPr>
          </a:p>
          <a:p>
            <a:pPr marL="857250" lvl="0" indent="-946785" algn="l" rtl="0">
              <a:lnSpc>
                <a:spcPct val="90000"/>
              </a:lnSpc>
              <a:spcBef>
                <a:spcPts val="800"/>
              </a:spcBef>
              <a:spcAft>
                <a:spcPts val="0"/>
              </a:spcAft>
              <a:buClr>
                <a:schemeClr val="dk1"/>
              </a:buClr>
              <a:buSzPct val="100000"/>
              <a:buFont typeface="Arial"/>
              <a:buChar char="•"/>
            </a:pPr>
            <a:r>
              <a:rPr lang="en-US" sz="8050" dirty="0">
                <a:solidFill>
                  <a:schemeClr val="dk1"/>
                </a:solidFill>
              </a:rPr>
              <a:t>Treasure TBD</a:t>
            </a:r>
            <a:endParaRPr sz="8050" dirty="0">
              <a:solidFill>
                <a:schemeClr val="dk1"/>
              </a:solidFill>
            </a:endParaRPr>
          </a:p>
          <a:p>
            <a:pPr marL="857250" lvl="0" indent="-946785" algn="l" rtl="0">
              <a:lnSpc>
                <a:spcPct val="90000"/>
              </a:lnSpc>
              <a:spcBef>
                <a:spcPts val="800"/>
              </a:spcBef>
              <a:spcAft>
                <a:spcPts val="0"/>
              </a:spcAft>
              <a:buClr>
                <a:schemeClr val="dk1"/>
              </a:buClr>
              <a:buSzPct val="100000"/>
              <a:buFont typeface="Arial"/>
              <a:buChar char="•"/>
            </a:pPr>
            <a:r>
              <a:rPr lang="en-US" sz="8050" dirty="0">
                <a:solidFill>
                  <a:schemeClr val="dk1"/>
                </a:solidFill>
              </a:rPr>
              <a:t>Architectural Review TBD</a:t>
            </a:r>
            <a:endParaRPr sz="8050" dirty="0">
              <a:solidFill>
                <a:schemeClr val="dk1"/>
              </a:solidFill>
            </a:endParaRPr>
          </a:p>
          <a:p>
            <a:pPr marL="0" lvl="0" indent="0" algn="l" rtl="0">
              <a:lnSpc>
                <a:spcPct val="90000"/>
              </a:lnSpc>
              <a:spcBef>
                <a:spcPts val="800"/>
              </a:spcBef>
              <a:spcAft>
                <a:spcPts val="0"/>
              </a:spcAft>
              <a:buClr>
                <a:srgbClr val="FFFFFF"/>
              </a:buClr>
              <a:buSzPts val="150"/>
              <a:buNone/>
            </a:pPr>
            <a:endParaRPr sz="4500">
              <a:solidFill>
                <a:schemeClr val="dk1"/>
              </a:solidFill>
            </a:endParaRPr>
          </a:p>
          <a:p>
            <a:pPr marL="342900" lvl="0" indent="-304800" algn="l" rtl="0">
              <a:lnSpc>
                <a:spcPct val="90000"/>
              </a:lnSpc>
              <a:spcBef>
                <a:spcPts val="800"/>
              </a:spcBef>
              <a:spcAft>
                <a:spcPts val="0"/>
              </a:spcAft>
              <a:buClr>
                <a:srgbClr val="FEFEFE"/>
              </a:buClr>
              <a:buSzPct val="100000"/>
              <a:buFont typeface="Arial"/>
              <a:buNone/>
            </a:pPr>
            <a:endParaRPr sz="600">
              <a:solidFill>
                <a:srgbClr val="FFFFFF"/>
              </a:solidFill>
            </a:endParaRPr>
          </a:p>
        </p:txBody>
      </p:sp>
      <p:sp>
        <p:nvSpPr>
          <p:cNvPr id="133" name="Google Shape;133;p18"/>
          <p:cNvSpPr/>
          <p:nvPr/>
        </p:nvSpPr>
        <p:spPr>
          <a:xfrm>
            <a:off x="11784011" y="5788152"/>
            <a:ext cx="407988" cy="819150"/>
          </a:xfrm>
          <a:custGeom>
            <a:avLst/>
            <a:gdLst/>
            <a:ahLst/>
            <a:cxnLst/>
            <a:rect l="l" t="t" r="r" b="b"/>
            <a:pathLst>
              <a:path w="1799" h="3612" extrusionOk="0">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FEFE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Avenir"/>
              <a:ea typeface="Avenir"/>
              <a:cs typeface="Avenir"/>
              <a:sym typeface="Aveni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B2B2B"/>
        </a:solidFill>
        <a:effectLst/>
      </p:bgPr>
    </p:bg>
    <p:spTree>
      <p:nvGrpSpPr>
        <p:cNvPr id="1" name="Shape 137"/>
        <p:cNvGrpSpPr/>
        <p:nvPr/>
      </p:nvGrpSpPr>
      <p:grpSpPr>
        <a:xfrm>
          <a:off x="0" y="0"/>
          <a:ext cx="0" cy="0"/>
          <a:chOff x="0" y="0"/>
          <a:chExt cx="0" cy="0"/>
        </a:xfrm>
      </p:grpSpPr>
      <p:sp>
        <p:nvSpPr>
          <p:cNvPr id="138" name="Google Shape;138;p19"/>
          <p:cNvSpPr/>
          <p:nvPr/>
        </p:nvSpPr>
        <p:spPr>
          <a:xfrm>
            <a:off x="0" y="0"/>
            <a:ext cx="12192000" cy="6858000"/>
          </a:xfrm>
          <a:prstGeom prst="rect">
            <a:avLst/>
          </a:prstGeom>
          <a:solidFill>
            <a:srgbClr val="2B2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sp>
        <p:nvSpPr>
          <p:cNvPr id="139" name="Google Shape;139;p19"/>
          <p:cNvSpPr txBox="1">
            <a:spLocks noGrp="1"/>
          </p:cNvSpPr>
          <p:nvPr>
            <p:ph type="ctrTitle"/>
          </p:nvPr>
        </p:nvSpPr>
        <p:spPr>
          <a:xfrm>
            <a:off x="1078991" y="893935"/>
            <a:ext cx="5364937" cy="333939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EFEFE"/>
              </a:buClr>
              <a:buSzPts val="6000"/>
              <a:buFont typeface="Arial"/>
              <a:buNone/>
            </a:pPr>
            <a:r>
              <a:rPr lang="en-US" sz="6000"/>
              <a:t>Committee Updates</a:t>
            </a:r>
            <a:endParaRPr/>
          </a:p>
        </p:txBody>
      </p:sp>
      <p:sp>
        <p:nvSpPr>
          <p:cNvPr id="140" name="Google Shape;140;p19"/>
          <p:cNvSpPr txBox="1">
            <a:spLocks noGrp="1"/>
          </p:cNvSpPr>
          <p:nvPr>
            <p:ph type="subTitle" idx="1"/>
          </p:nvPr>
        </p:nvSpPr>
        <p:spPr>
          <a:xfrm>
            <a:off x="1079005" y="4233325"/>
            <a:ext cx="3734400" cy="18057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rgbClr val="FEFEFE"/>
              </a:buClr>
              <a:buSzPts val="600"/>
              <a:buNone/>
            </a:pPr>
            <a:r>
              <a:rPr lang="en-US" sz="2000" b="1"/>
              <a:t>Clear Guidelines</a:t>
            </a:r>
            <a:endParaRPr sz="2000"/>
          </a:p>
          <a:p>
            <a:pPr marL="0" lvl="0" indent="0" algn="l" rtl="0">
              <a:lnSpc>
                <a:spcPct val="90000"/>
              </a:lnSpc>
              <a:spcBef>
                <a:spcPts val="800"/>
              </a:spcBef>
              <a:spcAft>
                <a:spcPts val="0"/>
              </a:spcAft>
              <a:buClr>
                <a:srgbClr val="FEFEFE"/>
              </a:buClr>
              <a:buSzPts val="600"/>
              <a:buNone/>
            </a:pPr>
            <a:r>
              <a:rPr lang="en-US" sz="2000"/>
              <a:t> </a:t>
            </a:r>
            <a:endParaRPr sz="2000"/>
          </a:p>
          <a:p>
            <a:pPr marL="0" lvl="0" indent="0" algn="l" rtl="0">
              <a:lnSpc>
                <a:spcPct val="90000"/>
              </a:lnSpc>
              <a:spcBef>
                <a:spcPts val="800"/>
              </a:spcBef>
              <a:spcAft>
                <a:spcPts val="0"/>
              </a:spcAft>
              <a:buClr>
                <a:srgbClr val="FEFEFE"/>
              </a:buClr>
              <a:buSzPts val="600"/>
              <a:buNone/>
            </a:pPr>
            <a:r>
              <a:rPr lang="en-US" sz="2000" b="1"/>
              <a:t>Regular Updates</a:t>
            </a:r>
            <a:endParaRPr sz="2000"/>
          </a:p>
          <a:p>
            <a:pPr marL="0" lvl="0" indent="0" algn="l" rtl="0">
              <a:lnSpc>
                <a:spcPct val="90000"/>
              </a:lnSpc>
              <a:spcBef>
                <a:spcPts val="800"/>
              </a:spcBef>
              <a:spcAft>
                <a:spcPts val="0"/>
              </a:spcAft>
              <a:buClr>
                <a:srgbClr val="FEFEFE"/>
              </a:buClr>
              <a:buSzPts val="600"/>
              <a:buNone/>
            </a:pPr>
            <a:r>
              <a:rPr lang="en-US" sz="2000" b="1"/>
              <a:t> </a:t>
            </a:r>
            <a:endParaRPr sz="2000"/>
          </a:p>
          <a:p>
            <a:pPr marL="0" lvl="0" indent="0" algn="l" rtl="0">
              <a:lnSpc>
                <a:spcPct val="90000"/>
              </a:lnSpc>
              <a:spcBef>
                <a:spcPts val="400"/>
              </a:spcBef>
              <a:spcAft>
                <a:spcPts val="0"/>
              </a:spcAft>
              <a:buClr>
                <a:srgbClr val="FEFEFE"/>
              </a:buClr>
              <a:buSzPts val="600"/>
              <a:buNone/>
            </a:pPr>
            <a:r>
              <a:rPr lang="en-US" sz="2000" b="1"/>
              <a:t>Conflict Mediation</a:t>
            </a:r>
            <a:endParaRPr sz="2000"/>
          </a:p>
          <a:p>
            <a:pPr marL="0" lvl="0" indent="0" algn="l" rtl="0">
              <a:lnSpc>
                <a:spcPct val="90000"/>
              </a:lnSpc>
              <a:spcBef>
                <a:spcPts val="400"/>
              </a:spcBef>
              <a:spcAft>
                <a:spcPts val="0"/>
              </a:spcAft>
              <a:buClr>
                <a:srgbClr val="FEFEFE"/>
              </a:buClr>
              <a:buSzPts val="600"/>
              <a:buNone/>
            </a:pPr>
            <a:endParaRPr sz="600"/>
          </a:p>
        </p:txBody>
      </p:sp>
      <p:cxnSp>
        <p:nvCxnSpPr>
          <p:cNvPr id="141" name="Google Shape;141;p19"/>
          <p:cNvCxnSpPr/>
          <p:nvPr/>
        </p:nvCxnSpPr>
        <p:spPr>
          <a:xfrm rot="10800000">
            <a:off x="1109828" y="3795096"/>
            <a:ext cx="5303400" cy="0"/>
          </a:xfrm>
          <a:prstGeom prst="straightConnector1">
            <a:avLst/>
          </a:prstGeom>
          <a:noFill/>
          <a:ln w="19050" cap="flat" cmpd="sng">
            <a:solidFill>
              <a:schemeClr val="lt1"/>
            </a:solidFill>
            <a:prstDash val="solid"/>
            <a:miter lim="8000"/>
            <a:headEnd type="none" w="sm" len="sm"/>
            <a:tailEnd type="none" w="sm" len="sm"/>
          </a:ln>
        </p:spPr>
      </p:cxnSp>
      <p:pic>
        <p:nvPicPr>
          <p:cNvPr id="142" name="Google Shape;142;p19" descr="Female hand writing notes on notepad at desk (Provided by Getty Images)"/>
          <p:cNvPicPr preferRelativeResize="0"/>
          <p:nvPr/>
        </p:nvPicPr>
        <p:blipFill rotWithShape="1">
          <a:blip r:embed="rId3">
            <a:alphaModFix/>
          </a:blip>
          <a:srcRect l="24398" r="24398"/>
          <a:stretch/>
        </p:blipFill>
        <p:spPr>
          <a:xfrm>
            <a:off x="6976934" y="10"/>
            <a:ext cx="5215066" cy="6858000"/>
          </a:xfrm>
          <a:custGeom>
            <a:avLst/>
            <a:gdLst/>
            <a:ahLst/>
            <a:cxnLst/>
            <a:rect l="l" t="t" r="r" b="b"/>
            <a:pathLst>
              <a:path w="5215066" h="6858000" extrusionOk="0">
                <a:moveTo>
                  <a:pt x="2017353" y="0"/>
                </a:moveTo>
                <a:lnTo>
                  <a:pt x="5215066" y="0"/>
                </a:lnTo>
                <a:lnTo>
                  <a:pt x="5215066" y="6858000"/>
                </a:lnTo>
                <a:lnTo>
                  <a:pt x="1292431" y="6858000"/>
                </a:lnTo>
                <a:lnTo>
                  <a:pt x="1012702" y="6549681"/>
                </a:lnTo>
                <a:cubicBezTo>
                  <a:pt x="380046" y="5781733"/>
                  <a:pt x="0" y="4797206"/>
                  <a:pt x="0" y="3723759"/>
                </a:cubicBezTo>
                <a:cubicBezTo>
                  <a:pt x="0" y="2190263"/>
                  <a:pt x="775604" y="838237"/>
                  <a:pt x="1955279" y="39865"/>
                </a:cubicBezTo>
                <a:close/>
              </a:path>
            </a:pathLst>
          </a:custGeom>
          <a:noFill/>
          <a:ln>
            <a:noFill/>
          </a:ln>
        </p:spPr>
      </p:pic>
      <p:sp>
        <p:nvSpPr>
          <p:cNvPr id="143" name="Google Shape;143;p19"/>
          <p:cNvSpPr/>
          <p:nvPr/>
        </p:nvSpPr>
        <p:spPr>
          <a:xfrm>
            <a:off x="11784011" y="5788152"/>
            <a:ext cx="407988" cy="819150"/>
          </a:xfrm>
          <a:custGeom>
            <a:avLst/>
            <a:gdLst/>
            <a:ahLst/>
            <a:cxnLst/>
            <a:rect l="l" t="t" r="r" b="b"/>
            <a:pathLst>
              <a:path w="1799" h="3612" extrusionOk="0">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FEFE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Avenir"/>
              <a:ea typeface="Avenir"/>
              <a:cs typeface="Avenir"/>
              <a:sym typeface="Aveni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7"/>
        <p:cNvGrpSpPr/>
        <p:nvPr/>
      </p:nvGrpSpPr>
      <p:grpSpPr>
        <a:xfrm>
          <a:off x="0" y="0"/>
          <a:ext cx="0" cy="0"/>
          <a:chOff x="0" y="0"/>
          <a:chExt cx="0" cy="0"/>
        </a:xfrm>
      </p:grpSpPr>
      <p:sp>
        <p:nvSpPr>
          <p:cNvPr id="148" name="Google Shape;148;p20"/>
          <p:cNvSpPr/>
          <p:nvPr/>
        </p:nvSpPr>
        <p:spPr>
          <a:xfrm>
            <a:off x="11784011" y="5783564"/>
            <a:ext cx="407988" cy="819150"/>
          </a:xfrm>
          <a:custGeom>
            <a:avLst/>
            <a:gdLst/>
            <a:ahLst/>
            <a:cxnLst/>
            <a:rect l="l" t="t" r="r" b="b"/>
            <a:pathLst>
              <a:path w="1799" h="3612" extrusionOk="0">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26262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cxnSp>
        <p:nvCxnSpPr>
          <p:cNvPr id="149" name="Google Shape;149;p20"/>
          <p:cNvCxnSpPr/>
          <p:nvPr/>
        </p:nvCxnSpPr>
        <p:spPr>
          <a:xfrm>
            <a:off x="758952" y="1280160"/>
            <a:ext cx="0" cy="5577840"/>
          </a:xfrm>
          <a:prstGeom prst="straightConnector1">
            <a:avLst/>
          </a:prstGeom>
          <a:noFill/>
          <a:ln w="19050" cap="flat" cmpd="sng">
            <a:solidFill>
              <a:schemeClr val="dk2"/>
            </a:solidFill>
            <a:prstDash val="solid"/>
            <a:miter lim="8000"/>
            <a:headEnd type="none" w="sm" len="sm"/>
            <a:tailEnd type="none" w="sm" len="sm"/>
          </a:ln>
        </p:spPr>
      </p:cxnSp>
      <p:sp>
        <p:nvSpPr>
          <p:cNvPr id="150" name="Google Shape;150;p20"/>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pic>
        <p:nvPicPr>
          <p:cNvPr id="151" name="Google Shape;151;p20" descr="Graph on document with pen"/>
          <p:cNvPicPr preferRelativeResize="0"/>
          <p:nvPr/>
        </p:nvPicPr>
        <p:blipFill rotWithShape="1">
          <a:blip r:embed="rId3">
            <a:alphaModFix/>
          </a:blip>
          <a:srcRect t="1511" b="14220"/>
          <a:stretch/>
        </p:blipFill>
        <p:spPr>
          <a:xfrm>
            <a:off x="1" y="10"/>
            <a:ext cx="12191999" cy="6857990"/>
          </a:xfrm>
          <a:prstGeom prst="rect">
            <a:avLst/>
          </a:prstGeom>
          <a:noFill/>
          <a:ln>
            <a:noFill/>
          </a:ln>
        </p:spPr>
      </p:pic>
      <p:sp>
        <p:nvSpPr>
          <p:cNvPr id="152" name="Google Shape;152;p20"/>
          <p:cNvSpPr/>
          <p:nvPr/>
        </p:nvSpPr>
        <p:spPr>
          <a:xfrm rot="-5400000">
            <a:off x="1244600" y="-1244600"/>
            <a:ext cx="6858000" cy="9347200"/>
          </a:xfrm>
          <a:prstGeom prst="rect">
            <a:avLst/>
          </a:prstGeom>
          <a:gradFill>
            <a:gsLst>
              <a:gs pos="0">
                <a:schemeClr val="dk1"/>
              </a:gs>
              <a:gs pos="100000">
                <a:srgbClr val="000000">
                  <a:alpha val="0"/>
                </a:srgbClr>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sp>
        <p:nvSpPr>
          <p:cNvPr id="153" name="Google Shape;153;p20"/>
          <p:cNvSpPr txBox="1">
            <a:spLocks noGrp="1"/>
          </p:cNvSpPr>
          <p:nvPr>
            <p:ph type="title"/>
          </p:nvPr>
        </p:nvSpPr>
        <p:spPr>
          <a:xfrm>
            <a:off x="758952" y="1143000"/>
            <a:ext cx="4572000" cy="2984701"/>
          </a:xfrm>
          <a:prstGeom prst="rect">
            <a:avLst/>
          </a:prstGeom>
          <a:noFill/>
          <a:ln>
            <a:noFill/>
          </a:ln>
        </p:spPr>
        <p:txBody>
          <a:bodyPr spcFirstLastPara="1" wrap="square" lIns="91425" tIns="45700" rIns="91425" bIns="45700" anchor="b" anchorCtr="0">
            <a:normAutofit/>
          </a:bodyPr>
          <a:lstStyle/>
          <a:p>
            <a:pPr marL="0" lvl="0" indent="0" algn="r" rtl="0">
              <a:lnSpc>
                <a:spcPct val="90000"/>
              </a:lnSpc>
              <a:spcBef>
                <a:spcPts val="0"/>
              </a:spcBef>
              <a:spcAft>
                <a:spcPts val="0"/>
              </a:spcAft>
              <a:buClr>
                <a:srgbClr val="FFFFFF"/>
              </a:buClr>
              <a:buSzPts val="6000"/>
              <a:buFont typeface="Arial"/>
              <a:buNone/>
            </a:pPr>
            <a:r>
              <a:rPr lang="en-US">
                <a:solidFill>
                  <a:srgbClr val="FFFFFF"/>
                </a:solidFill>
              </a:rPr>
              <a:t>Financial Report and Updates</a:t>
            </a:r>
            <a:endParaRPr/>
          </a:p>
        </p:txBody>
      </p:sp>
      <p:cxnSp>
        <p:nvCxnSpPr>
          <p:cNvPr id="154" name="Google Shape;154;p20"/>
          <p:cNvCxnSpPr/>
          <p:nvPr/>
        </p:nvCxnSpPr>
        <p:spPr>
          <a:xfrm rot="10800000">
            <a:off x="758952" y="4291242"/>
            <a:ext cx="4572000" cy="0"/>
          </a:xfrm>
          <a:prstGeom prst="straightConnector1">
            <a:avLst/>
          </a:prstGeom>
          <a:noFill/>
          <a:ln w="19050" cap="flat" cmpd="sng">
            <a:solidFill>
              <a:srgbClr val="FFFFFF"/>
            </a:solidFill>
            <a:prstDash val="solid"/>
            <a:miter lim="8000"/>
            <a:headEnd type="none" w="sm" len="sm"/>
            <a:tailEnd type="none" w="sm" len="sm"/>
          </a:ln>
        </p:spPr>
      </p:cxnSp>
      <p:sp>
        <p:nvSpPr>
          <p:cNvPr id="155" name="Google Shape;155;p20"/>
          <p:cNvSpPr/>
          <p:nvPr/>
        </p:nvSpPr>
        <p:spPr>
          <a:xfrm>
            <a:off x="11784011" y="5788152"/>
            <a:ext cx="407988" cy="819150"/>
          </a:xfrm>
          <a:custGeom>
            <a:avLst/>
            <a:gdLst/>
            <a:ahLst/>
            <a:cxnLst/>
            <a:rect l="l" t="t" r="r" b="b"/>
            <a:pathLst>
              <a:path w="1799" h="3612" extrusionOk="0">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26262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B2B2B"/>
        </a:solidFill>
        <a:effectLst/>
      </p:bgPr>
    </p:bg>
    <p:spTree>
      <p:nvGrpSpPr>
        <p:cNvPr id="1" name="Shape 159"/>
        <p:cNvGrpSpPr/>
        <p:nvPr/>
      </p:nvGrpSpPr>
      <p:grpSpPr>
        <a:xfrm>
          <a:off x="0" y="0"/>
          <a:ext cx="0" cy="0"/>
          <a:chOff x="0" y="0"/>
          <a:chExt cx="0" cy="0"/>
        </a:xfrm>
      </p:grpSpPr>
      <p:sp>
        <p:nvSpPr>
          <p:cNvPr id="160" name="Google Shape;160;p21"/>
          <p:cNvSpPr/>
          <p:nvPr/>
        </p:nvSpPr>
        <p:spPr>
          <a:xfrm>
            <a:off x="0" y="0"/>
            <a:ext cx="12192000" cy="6858000"/>
          </a:xfrm>
          <a:prstGeom prst="rect">
            <a:avLst/>
          </a:prstGeom>
          <a:solidFill>
            <a:srgbClr val="2B2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pic>
        <p:nvPicPr>
          <p:cNvPr id="161" name="Google Shape;161;p21" descr="White calculator"/>
          <p:cNvPicPr preferRelativeResize="0"/>
          <p:nvPr/>
        </p:nvPicPr>
        <p:blipFill rotWithShape="1">
          <a:blip r:embed="rId3">
            <a:alphaModFix/>
          </a:blip>
          <a:srcRect b="15730"/>
          <a:stretch/>
        </p:blipFill>
        <p:spPr>
          <a:xfrm>
            <a:off x="1" y="10"/>
            <a:ext cx="12191999" cy="6857990"/>
          </a:xfrm>
          <a:prstGeom prst="rect">
            <a:avLst/>
          </a:prstGeom>
          <a:noFill/>
          <a:ln>
            <a:noFill/>
          </a:ln>
        </p:spPr>
      </p:pic>
      <p:sp>
        <p:nvSpPr>
          <p:cNvPr id="162" name="Google Shape;162;p21"/>
          <p:cNvSpPr/>
          <p:nvPr/>
        </p:nvSpPr>
        <p:spPr>
          <a:xfrm rot="-5400000">
            <a:off x="1244600" y="-1244600"/>
            <a:ext cx="6858000" cy="9347200"/>
          </a:xfrm>
          <a:prstGeom prst="rect">
            <a:avLst/>
          </a:prstGeom>
          <a:gradFill>
            <a:gsLst>
              <a:gs pos="0">
                <a:schemeClr val="lt1"/>
              </a:gs>
              <a:gs pos="100000">
                <a:srgbClr val="000000">
                  <a:alpha val="0"/>
                </a:srgbClr>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sp>
        <p:nvSpPr>
          <p:cNvPr id="163" name="Google Shape;163;p21"/>
          <p:cNvSpPr txBox="1">
            <a:spLocks noGrp="1"/>
          </p:cNvSpPr>
          <p:nvPr>
            <p:ph type="ctrTitle"/>
          </p:nvPr>
        </p:nvSpPr>
        <p:spPr>
          <a:xfrm>
            <a:off x="758950" y="759975"/>
            <a:ext cx="5212500" cy="19020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FFFFFF"/>
              </a:buClr>
              <a:buSzPts val="6000"/>
              <a:buFont typeface="Arial"/>
              <a:buNone/>
            </a:pPr>
            <a:r>
              <a:rPr lang="en-US" sz="6600">
                <a:solidFill>
                  <a:schemeClr val="dk1"/>
                </a:solidFill>
              </a:rPr>
              <a:t>New and Old Business</a:t>
            </a:r>
            <a:endParaRPr sz="7800">
              <a:solidFill>
                <a:schemeClr val="dk1"/>
              </a:solidFill>
            </a:endParaRPr>
          </a:p>
        </p:txBody>
      </p:sp>
      <p:cxnSp>
        <p:nvCxnSpPr>
          <p:cNvPr id="164" name="Google Shape;164;p21"/>
          <p:cNvCxnSpPr/>
          <p:nvPr/>
        </p:nvCxnSpPr>
        <p:spPr>
          <a:xfrm rot="10800000">
            <a:off x="758952" y="4291242"/>
            <a:ext cx="4572000" cy="0"/>
          </a:xfrm>
          <a:prstGeom prst="straightConnector1">
            <a:avLst/>
          </a:prstGeom>
          <a:noFill/>
          <a:ln w="19050" cap="flat" cmpd="sng">
            <a:solidFill>
              <a:srgbClr val="FFFFFF"/>
            </a:solidFill>
            <a:prstDash val="solid"/>
            <a:miter lim="8000"/>
            <a:headEnd type="none" w="sm" len="sm"/>
            <a:tailEnd type="none" w="sm" len="sm"/>
          </a:ln>
        </p:spPr>
      </p:cxnSp>
      <p:sp>
        <p:nvSpPr>
          <p:cNvPr id="165" name="Google Shape;165;p21"/>
          <p:cNvSpPr/>
          <p:nvPr/>
        </p:nvSpPr>
        <p:spPr>
          <a:xfrm>
            <a:off x="11784011" y="5788152"/>
            <a:ext cx="407988" cy="819150"/>
          </a:xfrm>
          <a:custGeom>
            <a:avLst/>
            <a:gdLst/>
            <a:ahLst/>
            <a:cxnLst/>
            <a:rect l="l" t="t" r="r" b="b"/>
            <a:pathLst>
              <a:path w="1799" h="3612" extrusionOk="0">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FEFE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Avenir"/>
              <a:ea typeface="Avenir"/>
              <a:cs typeface="Avenir"/>
              <a:sym typeface="Aveni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63"/>
                                        </p:tgtEl>
                                        <p:attrNameLst>
                                          <p:attrName>style.visibility</p:attrName>
                                        </p:attrNameLst>
                                      </p:cBhvr>
                                      <p:to>
                                        <p:strVal val="visible"/>
                                      </p:to>
                                    </p:set>
                                    <p:animEffect transition="in" filter="fade">
                                      <p:cBhvr>
                                        <p:cTn id="7" dur="700"/>
                                        <p:tgtEl>
                                          <p:spTgt spid="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B2B2B"/>
        </a:solidFill>
        <a:effectLst/>
      </p:bgPr>
    </p:bg>
    <p:spTree>
      <p:nvGrpSpPr>
        <p:cNvPr id="1" name="Shape 169"/>
        <p:cNvGrpSpPr/>
        <p:nvPr/>
      </p:nvGrpSpPr>
      <p:grpSpPr>
        <a:xfrm>
          <a:off x="0" y="0"/>
          <a:ext cx="0" cy="0"/>
          <a:chOff x="0" y="0"/>
          <a:chExt cx="0" cy="0"/>
        </a:xfrm>
      </p:grpSpPr>
      <p:sp>
        <p:nvSpPr>
          <p:cNvPr id="170" name="Google Shape;170;p22"/>
          <p:cNvSpPr/>
          <p:nvPr/>
        </p:nvSpPr>
        <p:spPr>
          <a:xfrm>
            <a:off x="0" y="0"/>
            <a:ext cx="12192000"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pic>
        <p:nvPicPr>
          <p:cNvPr id="171" name="Google Shape;171;p22" descr="Close up image of hands applauding"/>
          <p:cNvPicPr preferRelativeResize="0"/>
          <p:nvPr/>
        </p:nvPicPr>
        <p:blipFill rotWithShape="1">
          <a:blip r:embed="rId3">
            <a:alphaModFix amt="33000"/>
          </a:blip>
          <a:srcRect t="596" b="15134"/>
          <a:stretch/>
        </p:blipFill>
        <p:spPr>
          <a:xfrm>
            <a:off x="20" y="10"/>
            <a:ext cx="12191980" cy="6857990"/>
          </a:xfrm>
          <a:prstGeom prst="rect">
            <a:avLst/>
          </a:prstGeom>
          <a:noFill/>
          <a:ln>
            <a:noFill/>
          </a:ln>
        </p:spPr>
      </p:pic>
      <p:sp>
        <p:nvSpPr>
          <p:cNvPr id="172" name="Google Shape;172;p22"/>
          <p:cNvSpPr txBox="1">
            <a:spLocks noGrp="1"/>
          </p:cNvSpPr>
          <p:nvPr>
            <p:ph type="ctrTitle"/>
          </p:nvPr>
        </p:nvSpPr>
        <p:spPr>
          <a:xfrm>
            <a:off x="1078992" y="1143000"/>
            <a:ext cx="9052560" cy="354617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EFEFE"/>
              </a:buClr>
              <a:buSzPts val="7200"/>
              <a:buFont typeface="Arial"/>
              <a:buNone/>
            </a:pPr>
            <a:r>
              <a:rPr lang="en-US"/>
              <a:t>Upcoming Community Events</a:t>
            </a:r>
            <a:endParaRPr/>
          </a:p>
        </p:txBody>
      </p:sp>
      <p:sp>
        <p:nvSpPr>
          <p:cNvPr id="173" name="Google Shape;173;p22"/>
          <p:cNvSpPr txBox="1">
            <a:spLocks noGrp="1"/>
          </p:cNvSpPr>
          <p:nvPr>
            <p:ph type="subTitle" idx="1"/>
          </p:nvPr>
        </p:nvSpPr>
        <p:spPr>
          <a:xfrm>
            <a:off x="1078992" y="4410062"/>
            <a:ext cx="9052500" cy="704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FEFEFE"/>
              </a:buClr>
              <a:buSzPts val="1700"/>
              <a:buNone/>
            </a:pPr>
            <a:r>
              <a:rPr lang="en-US" sz="3000"/>
              <a:t>Maintenance and Cleanup Day</a:t>
            </a:r>
            <a:endParaRPr sz="3000"/>
          </a:p>
          <a:p>
            <a:pPr marL="0" lvl="0" indent="0" algn="l" rtl="0">
              <a:lnSpc>
                <a:spcPct val="90000"/>
              </a:lnSpc>
              <a:spcBef>
                <a:spcPts val="800"/>
              </a:spcBef>
              <a:spcAft>
                <a:spcPts val="0"/>
              </a:spcAft>
              <a:buClr>
                <a:srgbClr val="FEFEFE"/>
              </a:buClr>
              <a:buSzPts val="1700"/>
              <a:buNone/>
            </a:pPr>
            <a:r>
              <a:rPr lang="en-US" sz="3000"/>
              <a:t>Movies Under the Stars in the Common Area</a:t>
            </a:r>
            <a:endParaRPr sz="3000"/>
          </a:p>
        </p:txBody>
      </p:sp>
      <p:cxnSp>
        <p:nvCxnSpPr>
          <p:cNvPr id="174" name="Google Shape;174;p22"/>
          <p:cNvCxnSpPr/>
          <p:nvPr/>
        </p:nvCxnSpPr>
        <p:spPr>
          <a:xfrm>
            <a:off x="758952" y="1143293"/>
            <a:ext cx="0" cy="5714707"/>
          </a:xfrm>
          <a:prstGeom prst="straightConnector1">
            <a:avLst/>
          </a:prstGeom>
          <a:noFill/>
          <a:ln w="19050" cap="flat" cmpd="sng">
            <a:solidFill>
              <a:schemeClr val="lt1"/>
            </a:solidFill>
            <a:prstDash val="solid"/>
            <a:miter lim="8000"/>
            <a:headEnd type="none" w="sm" len="sm"/>
            <a:tailEnd type="none" w="sm" len="sm"/>
          </a:ln>
        </p:spPr>
      </p:cxnSp>
      <p:sp>
        <p:nvSpPr>
          <p:cNvPr id="175" name="Google Shape;175;p22"/>
          <p:cNvSpPr/>
          <p:nvPr/>
        </p:nvSpPr>
        <p:spPr>
          <a:xfrm>
            <a:off x="11784011" y="1143293"/>
            <a:ext cx="407988" cy="819150"/>
          </a:xfrm>
          <a:custGeom>
            <a:avLst/>
            <a:gdLst/>
            <a:ahLst/>
            <a:cxnLst/>
            <a:rect l="l" t="t" r="r" b="b"/>
            <a:pathLst>
              <a:path w="1799" h="3612" extrusionOk="0">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FEFE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Avenir"/>
              <a:ea typeface="Avenir"/>
              <a:cs typeface="Avenir"/>
              <a:sym typeface="Aveni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72"/>
                                        </p:tgtEl>
                                        <p:attrNameLst>
                                          <p:attrName>style.visibility</p:attrName>
                                        </p:attrNameLst>
                                      </p:cBhvr>
                                      <p:to>
                                        <p:strVal val="visible"/>
                                      </p:to>
                                    </p:set>
                                    <p:animEffect transition="in" filter="fade">
                                      <p:cBhvr>
                                        <p:cTn id="7" dur="700"/>
                                        <p:tgtEl>
                                          <p:spTgt spid="172"/>
                                        </p:tgtEl>
                                      </p:cBhvr>
                                    </p:animEffect>
                                  </p:childTnLst>
                                </p:cTn>
                              </p:par>
                              <p:par>
                                <p:cTn id="8" presetID="10" presetClass="entr" presetSubtype="0" fill="hold" nodeType="withEffect">
                                  <p:stCondLst>
                                    <p:cond delay="1500"/>
                                  </p:stCondLst>
                                  <p:childTnLst>
                                    <p:set>
                                      <p:cBhvr>
                                        <p:cTn id="9" dur="1" fill="hold">
                                          <p:stCondLst>
                                            <p:cond delay="0"/>
                                          </p:stCondLst>
                                        </p:cTn>
                                        <p:tgtEl>
                                          <p:spTgt spid="173">
                                            <p:txEl>
                                              <p:pRg st="0" end="0"/>
                                            </p:txEl>
                                          </p:spTgt>
                                        </p:tgtEl>
                                        <p:attrNameLst>
                                          <p:attrName>style.visibility</p:attrName>
                                        </p:attrNameLst>
                                      </p:cBhvr>
                                      <p:to>
                                        <p:strVal val="visible"/>
                                      </p:to>
                                    </p:set>
                                    <p:animEffect transition="in" filter="fade">
                                      <p:cBhvr>
                                        <p:cTn id="10" dur="700"/>
                                        <p:tgtEl>
                                          <p:spTgt spid="173">
                                            <p:txEl>
                                              <p:pRg st="0" end="0"/>
                                            </p:txEl>
                                          </p:spTgt>
                                        </p:tgtEl>
                                      </p:cBhvr>
                                    </p:animEffect>
                                  </p:childTnLst>
                                </p:cTn>
                              </p:par>
                              <p:par>
                                <p:cTn id="11" presetID="10" presetClass="entr" presetSubtype="0" fill="hold" nodeType="withEffect">
                                  <p:stCondLst>
                                    <p:cond delay="1500"/>
                                  </p:stCondLst>
                                  <p:childTnLst>
                                    <p:set>
                                      <p:cBhvr>
                                        <p:cTn id="12" dur="1" fill="hold">
                                          <p:stCondLst>
                                            <p:cond delay="0"/>
                                          </p:stCondLst>
                                        </p:cTn>
                                        <p:tgtEl>
                                          <p:spTgt spid="173">
                                            <p:txEl>
                                              <p:pRg st="1" end="1"/>
                                            </p:txEl>
                                          </p:spTgt>
                                        </p:tgtEl>
                                        <p:attrNameLst>
                                          <p:attrName>style.visibility</p:attrName>
                                        </p:attrNameLst>
                                      </p:cBhvr>
                                      <p:to>
                                        <p:strVal val="visible"/>
                                      </p:to>
                                    </p:set>
                                    <p:animEffect transition="in" filter="fade">
                                      <p:cBhvr>
                                        <p:cTn id="13" dur="700"/>
                                        <p:tgtEl>
                                          <p:spTgt spid="17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9"/>
        <p:cNvGrpSpPr/>
        <p:nvPr/>
      </p:nvGrpSpPr>
      <p:grpSpPr>
        <a:xfrm>
          <a:off x="0" y="0"/>
          <a:ext cx="0" cy="0"/>
          <a:chOff x="0" y="0"/>
          <a:chExt cx="0" cy="0"/>
        </a:xfrm>
      </p:grpSpPr>
      <p:sp>
        <p:nvSpPr>
          <p:cNvPr id="180" name="Google Shape;180;p23"/>
          <p:cNvSpPr/>
          <p:nvPr/>
        </p:nvSpPr>
        <p:spPr>
          <a:xfrm>
            <a:off x="11784011" y="5783564"/>
            <a:ext cx="407988" cy="819150"/>
          </a:xfrm>
          <a:custGeom>
            <a:avLst/>
            <a:gdLst/>
            <a:ahLst/>
            <a:cxnLst/>
            <a:rect l="l" t="t" r="r" b="b"/>
            <a:pathLst>
              <a:path w="1799" h="3612" extrusionOk="0">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26262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cxnSp>
        <p:nvCxnSpPr>
          <p:cNvPr id="181" name="Google Shape;181;p23"/>
          <p:cNvCxnSpPr/>
          <p:nvPr/>
        </p:nvCxnSpPr>
        <p:spPr>
          <a:xfrm>
            <a:off x="758952" y="1280160"/>
            <a:ext cx="0" cy="5577840"/>
          </a:xfrm>
          <a:prstGeom prst="straightConnector1">
            <a:avLst/>
          </a:prstGeom>
          <a:noFill/>
          <a:ln w="19050" cap="flat" cmpd="sng">
            <a:solidFill>
              <a:schemeClr val="dk2"/>
            </a:solidFill>
            <a:prstDash val="solid"/>
            <a:miter lim="8000"/>
            <a:headEnd type="none" w="sm" len="sm"/>
            <a:tailEnd type="none" w="sm" len="sm"/>
          </a:ln>
        </p:spPr>
      </p:cxnSp>
      <p:sp>
        <p:nvSpPr>
          <p:cNvPr id="182" name="Google Shape;182;p23"/>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pic>
        <p:nvPicPr>
          <p:cNvPr id="183" name="Google Shape;183;p23" descr="3D Dialogue Boxes"/>
          <p:cNvPicPr preferRelativeResize="0"/>
          <p:nvPr/>
        </p:nvPicPr>
        <p:blipFill rotWithShape="1">
          <a:blip r:embed="rId3">
            <a:alphaModFix/>
          </a:blip>
          <a:srcRect t="21267" b="11165"/>
          <a:stretch/>
        </p:blipFill>
        <p:spPr>
          <a:xfrm>
            <a:off x="20" y="10"/>
            <a:ext cx="12191980" cy="6857990"/>
          </a:xfrm>
          <a:prstGeom prst="rect">
            <a:avLst/>
          </a:prstGeom>
          <a:noFill/>
          <a:ln>
            <a:noFill/>
          </a:ln>
        </p:spPr>
      </p:pic>
      <p:sp>
        <p:nvSpPr>
          <p:cNvPr id="184" name="Google Shape;184;p23"/>
          <p:cNvSpPr/>
          <p:nvPr/>
        </p:nvSpPr>
        <p:spPr>
          <a:xfrm>
            <a:off x="1" y="0"/>
            <a:ext cx="12191999" cy="6858000"/>
          </a:xfrm>
          <a:prstGeom prst="rect">
            <a:avLst/>
          </a:prstGeom>
          <a:gradFill>
            <a:gsLst>
              <a:gs pos="0">
                <a:srgbClr val="000000"/>
              </a:gs>
              <a:gs pos="30000">
                <a:srgbClr val="000000"/>
              </a:gs>
              <a:gs pos="100000">
                <a:srgbClr val="000000">
                  <a:alpha val="0"/>
                </a:srgbClr>
              </a:gs>
            </a:gsLst>
            <a:lin ang="2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sp>
        <p:nvSpPr>
          <p:cNvPr id="185" name="Google Shape;185;p23"/>
          <p:cNvSpPr txBox="1">
            <a:spLocks noGrp="1"/>
          </p:cNvSpPr>
          <p:nvPr>
            <p:ph type="title"/>
          </p:nvPr>
        </p:nvSpPr>
        <p:spPr>
          <a:xfrm>
            <a:off x="1078992" y="1143000"/>
            <a:ext cx="9052560" cy="354617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FFFF"/>
              </a:buClr>
              <a:buSzPts val="7200"/>
              <a:buFont typeface="Arial"/>
              <a:buNone/>
            </a:pPr>
            <a:r>
              <a:rPr lang="en-US" sz="7200">
                <a:solidFill>
                  <a:srgbClr val="FFFFFF"/>
                </a:solidFill>
              </a:rPr>
              <a:t>Open Forum</a:t>
            </a:r>
            <a:endParaRPr/>
          </a:p>
        </p:txBody>
      </p:sp>
      <p:cxnSp>
        <p:nvCxnSpPr>
          <p:cNvPr id="186" name="Google Shape;186;p23"/>
          <p:cNvCxnSpPr/>
          <p:nvPr/>
        </p:nvCxnSpPr>
        <p:spPr>
          <a:xfrm>
            <a:off x="758952" y="1143293"/>
            <a:ext cx="0" cy="5714707"/>
          </a:xfrm>
          <a:prstGeom prst="straightConnector1">
            <a:avLst/>
          </a:prstGeom>
          <a:noFill/>
          <a:ln w="19050" cap="flat" cmpd="sng">
            <a:solidFill>
              <a:srgbClr val="FFFFFF"/>
            </a:solidFill>
            <a:prstDash val="solid"/>
            <a:miter lim="8000"/>
            <a:headEnd type="none" w="sm" len="sm"/>
            <a:tailEnd type="none" w="sm" len="sm"/>
          </a:ln>
        </p:spPr>
      </p:cxnSp>
      <p:sp>
        <p:nvSpPr>
          <p:cNvPr id="187" name="Google Shape;187;p23"/>
          <p:cNvSpPr/>
          <p:nvPr/>
        </p:nvSpPr>
        <p:spPr>
          <a:xfrm>
            <a:off x="11784011" y="1143293"/>
            <a:ext cx="407988" cy="819150"/>
          </a:xfrm>
          <a:custGeom>
            <a:avLst/>
            <a:gdLst/>
            <a:ahLst/>
            <a:cxnLst/>
            <a:rect l="l" t="t" r="r" b="b"/>
            <a:pathLst>
              <a:path w="1799" h="3612" extrusionOk="0">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26262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91"/>
        <p:cNvGrpSpPr/>
        <p:nvPr/>
      </p:nvGrpSpPr>
      <p:grpSpPr>
        <a:xfrm>
          <a:off x="0" y="0"/>
          <a:ext cx="0" cy="0"/>
          <a:chOff x="0" y="0"/>
          <a:chExt cx="0" cy="0"/>
        </a:xfrm>
      </p:grpSpPr>
      <p:sp>
        <p:nvSpPr>
          <p:cNvPr id="192" name="Google Shape;192;p24"/>
          <p:cNvSpPr/>
          <p:nvPr/>
        </p:nvSpPr>
        <p:spPr>
          <a:xfrm>
            <a:off x="11784011" y="5783564"/>
            <a:ext cx="407988" cy="819150"/>
          </a:xfrm>
          <a:custGeom>
            <a:avLst/>
            <a:gdLst/>
            <a:ahLst/>
            <a:cxnLst/>
            <a:rect l="l" t="t" r="r" b="b"/>
            <a:pathLst>
              <a:path w="1799" h="3612" extrusionOk="0">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26262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cxnSp>
        <p:nvCxnSpPr>
          <p:cNvPr id="193" name="Google Shape;193;p24"/>
          <p:cNvCxnSpPr/>
          <p:nvPr/>
        </p:nvCxnSpPr>
        <p:spPr>
          <a:xfrm>
            <a:off x="758952" y="1280160"/>
            <a:ext cx="0" cy="5577840"/>
          </a:xfrm>
          <a:prstGeom prst="straightConnector1">
            <a:avLst/>
          </a:prstGeom>
          <a:noFill/>
          <a:ln w="19050" cap="flat" cmpd="sng">
            <a:solidFill>
              <a:schemeClr val="dk2"/>
            </a:solidFill>
            <a:prstDash val="solid"/>
            <a:miter lim="8000"/>
            <a:headEnd type="none" w="sm" len="sm"/>
            <a:tailEnd type="none" w="sm" len="sm"/>
          </a:ln>
        </p:spPr>
      </p:cxnSp>
      <p:sp>
        <p:nvSpPr>
          <p:cNvPr id="194" name="Google Shape;194;p24"/>
          <p:cNvSpPr/>
          <p:nvPr/>
        </p:nvSpPr>
        <p:spPr>
          <a:xfrm>
            <a:off x="0" y="0"/>
            <a:ext cx="12192000"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sp>
        <p:nvSpPr>
          <p:cNvPr id="195" name="Google Shape;195;p24"/>
          <p:cNvSpPr/>
          <p:nvPr/>
        </p:nvSpPr>
        <p:spPr>
          <a:xfrm>
            <a:off x="0" y="0"/>
            <a:ext cx="5215066" cy="6858000"/>
          </a:xfrm>
          <a:custGeom>
            <a:avLst/>
            <a:gdLst/>
            <a:ahLst/>
            <a:cxnLst/>
            <a:rect l="l" t="t" r="r" b="b"/>
            <a:pathLst>
              <a:path w="5215066" h="6858000" extrusionOk="0">
                <a:moveTo>
                  <a:pt x="0" y="0"/>
                </a:moveTo>
                <a:lnTo>
                  <a:pt x="3197713" y="0"/>
                </a:lnTo>
                <a:lnTo>
                  <a:pt x="3259787" y="39865"/>
                </a:lnTo>
                <a:cubicBezTo>
                  <a:pt x="4439462" y="838237"/>
                  <a:pt x="5215066" y="2190263"/>
                  <a:pt x="5215066" y="3723759"/>
                </a:cubicBezTo>
                <a:cubicBezTo>
                  <a:pt x="5215066" y="4797206"/>
                  <a:pt x="4835020" y="5781733"/>
                  <a:pt x="4202364" y="6549681"/>
                </a:cubicBezTo>
                <a:lnTo>
                  <a:pt x="3922635" y="6858000"/>
                </a:lnTo>
                <a:lnTo>
                  <a:pt x="0" y="6858000"/>
                </a:lnTo>
                <a:close/>
              </a:path>
            </a:pathLst>
          </a:custGeom>
          <a:solidFill>
            <a:srgbClr val="2626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sp>
        <p:nvSpPr>
          <p:cNvPr id="196" name="Google Shape;196;p24"/>
          <p:cNvSpPr txBox="1">
            <a:spLocks noGrp="1"/>
          </p:cNvSpPr>
          <p:nvPr>
            <p:ph type="title"/>
          </p:nvPr>
        </p:nvSpPr>
        <p:spPr>
          <a:xfrm>
            <a:off x="758952" y="1128811"/>
            <a:ext cx="3447288" cy="334229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5400"/>
              <a:buFont typeface="Arial"/>
              <a:buNone/>
            </a:pPr>
            <a:r>
              <a:rPr lang="en-US" sz="5400" i="1">
                <a:solidFill>
                  <a:schemeClr val="lt1"/>
                </a:solidFill>
                <a:latin typeface="Arial"/>
                <a:ea typeface="Arial"/>
                <a:cs typeface="Arial"/>
                <a:sym typeface="Arial"/>
              </a:rPr>
              <a:t>Q&amp;A</a:t>
            </a:r>
            <a:endParaRPr/>
          </a:p>
        </p:txBody>
      </p:sp>
      <p:sp>
        <p:nvSpPr>
          <p:cNvPr id="197" name="Google Shape;197;p24" descr="Questions"/>
          <p:cNvSpPr/>
          <p:nvPr/>
        </p:nvSpPr>
        <p:spPr>
          <a:xfrm>
            <a:off x="6287779" y="1128811"/>
            <a:ext cx="4657841" cy="4657841"/>
          </a:xfrm>
          <a:prstGeom prst="rect">
            <a:avLst/>
          </a:prstGeom>
          <a:noFill/>
          <a:ln>
            <a:noFill/>
          </a:ln>
        </p:spPr>
      </p:sp>
      <p:sp>
        <p:nvSpPr>
          <p:cNvPr id="198" name="Google Shape;198;p24"/>
          <p:cNvSpPr/>
          <p:nvPr/>
        </p:nvSpPr>
        <p:spPr>
          <a:xfrm>
            <a:off x="11784011" y="5788152"/>
            <a:ext cx="407988" cy="819150"/>
          </a:xfrm>
          <a:custGeom>
            <a:avLst/>
            <a:gdLst/>
            <a:ahLst/>
            <a:cxnLst/>
            <a:rect l="l" t="t" r="r" b="b"/>
            <a:pathLst>
              <a:path w="1799" h="3612" extrusionOk="0">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26262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Tree>
  </p:cSld>
  <p:clrMapOvr>
    <a:masterClrMapping/>
  </p:clrMapOvr>
</p:sld>
</file>

<file path=ppt/theme/theme1.xml><?xml version="1.0" encoding="utf-8"?>
<a:theme xmlns:a="http://schemas.openxmlformats.org/drawingml/2006/main" name="HeadlinesVTI">
  <a:themeElements>
    <a:clrScheme name="Headlines">
      <a:dk1>
        <a:srgbClr val="000000"/>
      </a:dk1>
      <a:lt1>
        <a:srgbClr val="FFFFFF"/>
      </a:lt1>
      <a:dk2>
        <a:srgbClr val="232C41"/>
      </a:dk2>
      <a:lt2>
        <a:srgbClr val="F6F4EF"/>
      </a:lt2>
      <a:accent1>
        <a:srgbClr val="439EB7"/>
      </a:accent1>
      <a:accent2>
        <a:srgbClr val="E20E65"/>
      </a:accent2>
      <a:accent3>
        <a:srgbClr val="F59324"/>
      </a:accent3>
      <a:accent4>
        <a:srgbClr val="5046B9"/>
      </a:accent4>
      <a:accent5>
        <a:srgbClr val="5CB678"/>
      </a:accent5>
      <a:accent6>
        <a:srgbClr val="9717F7"/>
      </a:accent6>
      <a:hlink>
        <a:srgbClr val="E80095"/>
      </a:hlink>
      <a:folHlink>
        <a:srgbClr val="808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HeadlinesVTI">
  <a:themeElements>
    <a:clrScheme name="Headlines">
      <a:dk1>
        <a:srgbClr val="000000"/>
      </a:dk1>
      <a:lt1>
        <a:srgbClr val="FFFFFF"/>
      </a:lt1>
      <a:dk2>
        <a:srgbClr val="232C41"/>
      </a:dk2>
      <a:lt2>
        <a:srgbClr val="F6F4EF"/>
      </a:lt2>
      <a:accent1>
        <a:srgbClr val="439EB7"/>
      </a:accent1>
      <a:accent2>
        <a:srgbClr val="E20E65"/>
      </a:accent2>
      <a:accent3>
        <a:srgbClr val="F59324"/>
      </a:accent3>
      <a:accent4>
        <a:srgbClr val="5046B9"/>
      </a:accent4>
      <a:accent5>
        <a:srgbClr val="5CB678"/>
      </a:accent5>
      <a:accent6>
        <a:srgbClr val="9717F7"/>
      </a:accent6>
      <a:hlink>
        <a:srgbClr val="E80095"/>
      </a:hlink>
      <a:folHlink>
        <a:srgbClr val="808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10</Slides>
  <Notes>10</Notes>
  <HiddenSlides>0</HiddenSlides>
  <ScaleCrop>false</ScaleCrop>
  <HeadingPairs>
    <vt:vector size="4" baseType="variant">
      <vt:variant>
        <vt:lpstr>Theme</vt:lpstr>
      </vt:variant>
      <vt:variant>
        <vt:i4>2</vt:i4>
      </vt:variant>
      <vt:variant>
        <vt:lpstr>Slide Titles</vt:lpstr>
      </vt:variant>
      <vt:variant>
        <vt:i4>10</vt:i4>
      </vt:variant>
    </vt:vector>
  </HeadingPairs>
  <TitlesOfParts>
    <vt:vector size="12" baseType="lpstr">
      <vt:lpstr>HeadlinesVTI</vt:lpstr>
      <vt:lpstr>HeadlinesVTI</vt:lpstr>
      <vt:lpstr>Tyler Loop Cove Homeowners’ Association, Inc.</vt:lpstr>
      <vt:lpstr>PowerPoint Presentation</vt:lpstr>
      <vt:lpstr>Agenda</vt:lpstr>
      <vt:lpstr>Meet Your Board Members</vt:lpstr>
      <vt:lpstr>Committee Updates</vt:lpstr>
      <vt:lpstr>Financial Report and Updates</vt:lpstr>
      <vt:lpstr>New and Old Business</vt:lpstr>
      <vt:lpstr>Upcoming Community Events</vt:lpstr>
      <vt:lpstr>Open Forum</vt:lpstr>
      <vt:lpstr>Q&amp;A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22</cp:revision>
  <dcterms:modified xsi:type="dcterms:W3CDTF">2026-09-25T18:37:57Z</dcterms:modified>
</cp:coreProperties>
</file>